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4"/>
  </p:sldMasterIdLst>
  <p:notesMasterIdLst>
    <p:notesMasterId r:id="rId38"/>
  </p:notesMasterIdLst>
  <p:sldIdLst>
    <p:sldId id="256" r:id="rId5"/>
    <p:sldId id="295" r:id="rId6"/>
    <p:sldId id="298" r:id="rId7"/>
    <p:sldId id="257" r:id="rId8"/>
    <p:sldId id="299"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2" r:id="rId23"/>
    <p:sldId id="273" r:id="rId24"/>
    <p:sldId id="274" r:id="rId25"/>
    <p:sldId id="275" r:id="rId26"/>
    <p:sldId id="276" r:id="rId27"/>
    <p:sldId id="280" r:id="rId28"/>
    <p:sldId id="281" r:id="rId29"/>
    <p:sldId id="282" r:id="rId30"/>
    <p:sldId id="283" r:id="rId31"/>
    <p:sldId id="284" r:id="rId32"/>
    <p:sldId id="285" r:id="rId33"/>
    <p:sldId id="286" r:id="rId34"/>
    <p:sldId id="287" r:id="rId35"/>
    <p:sldId id="292" r:id="rId36"/>
    <p:sldId id="296" r:id="rId37"/>
  </p:sldIdLst>
  <p:sldSz cx="9144000" cy="5143500" type="screen16x9"/>
  <p:notesSz cx="6858000" cy="9144000"/>
  <p:embeddedFontLst>
    <p:embeddedFont>
      <p:font typeface="Bebas Neue" panose="020B0606020202050201" pitchFamily="34" charset="0"/>
      <p:regular r:id="rId39"/>
    </p:embeddedFont>
    <p:embeddedFont>
      <p:font typeface="Josefin Slab Thin" pitchFamily="2" charset="0"/>
      <p:regular r:id="rId40"/>
      <p:bold r:id="rId41"/>
      <p:italic r:id="rId42"/>
      <p:boldItalic r:id="rId43"/>
    </p:embeddedFont>
    <p:embeddedFont>
      <p:font typeface="Lato" panose="020F0502020204030203" pitchFamily="34" charset="0"/>
      <p:regular r:id="rId44"/>
      <p:bold r:id="rId45"/>
      <p:italic r:id="rId46"/>
      <p:boldItalic r:id="rId47"/>
    </p:embeddedFont>
    <p:embeddedFont>
      <p:font typeface="Merriweather" panose="00000500000000000000" pitchFamily="2" charset="0"/>
      <p:regular r:id="rId48"/>
      <p:bold r:id="rId49"/>
      <p:italic r:id="rId50"/>
      <p:boldItalic r:id="rId51"/>
    </p:embeddedFont>
    <p:embeddedFont>
      <p:font typeface="Montserrat" panose="02000505000000020004" pitchFamily="2" charset="0"/>
      <p:regular r:id="rId52"/>
      <p:bold r:id="rId53"/>
      <p:italic r:id="rId54"/>
      <p:boldItalic r:id="rId55"/>
    </p:embeddedFont>
    <p:embeddedFont>
      <p:font typeface="Raleway" pitchFamily="2" charset="0"/>
      <p:regular r:id="rId56"/>
      <p:bold r:id="rId57"/>
      <p:italic r:id="rId58"/>
      <p:boldItalic r:id="rId59"/>
    </p:embeddedFont>
    <p:embeddedFont>
      <p:font typeface="Source Sans Pro" panose="020B0503030403020204" pitchFamily="34"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D9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6A96921-1AED-4F0A-8126-D85E74C8A531}" v="86" dt="2025-07-16T13:08:24.6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763" autoAdjust="0"/>
  </p:normalViewPr>
  <p:slideViewPr>
    <p:cSldViewPr snapToGrid="0">
      <p:cViewPr>
        <p:scale>
          <a:sx n="140" d="100"/>
          <a:sy n="140" d="100"/>
        </p:scale>
        <p:origin x="804" y="-3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font" Target="fonts/font4.fntdata"/><Relationship Id="rId47" Type="http://schemas.openxmlformats.org/officeDocument/2006/relationships/font" Target="fonts/font9.fntdata"/><Relationship Id="rId63" Type="http://schemas.openxmlformats.org/officeDocument/2006/relationships/font" Target="fonts/font25.fntdata"/><Relationship Id="rId68"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font" Target="fonts/font20.fntdata"/><Relationship Id="rId66"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font" Target="fonts/font23.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font" Target="fonts/font18.fntdata"/><Relationship Id="rId64" Type="http://schemas.openxmlformats.org/officeDocument/2006/relationships/presProps" Target="presProps.xml"/><Relationship Id="rId69"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font" Target="fonts/font13.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openxmlformats.org/officeDocument/2006/relationships/font" Target="fonts/font21.fntdata"/><Relationship Id="rId67"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3.fntdata"/><Relationship Id="rId54" Type="http://schemas.openxmlformats.org/officeDocument/2006/relationships/font" Target="fonts/font16.fntdata"/><Relationship Id="rId62" Type="http://schemas.openxmlformats.org/officeDocument/2006/relationships/font" Target="fonts/font24.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11.fntdata"/><Relationship Id="rId57" Type="http://schemas.openxmlformats.org/officeDocument/2006/relationships/font" Target="fonts/font19.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6.fntdata"/><Relationship Id="rId52" Type="http://schemas.openxmlformats.org/officeDocument/2006/relationships/font" Target="fonts/font14.fntdata"/><Relationship Id="rId60" Type="http://schemas.openxmlformats.org/officeDocument/2006/relationships/font" Target="fonts/font22.fntdata"/><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font" Target="fonts/font1.fntdata"/><Relationship Id="rId34" Type="http://schemas.openxmlformats.org/officeDocument/2006/relationships/slide" Target="slides/slide30.xml"/><Relationship Id="rId50" Type="http://schemas.openxmlformats.org/officeDocument/2006/relationships/font" Target="fonts/font12.fntdata"/><Relationship Id="rId55" Type="http://schemas.openxmlformats.org/officeDocument/2006/relationships/font" Target="fonts/font17.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lley, Todd W" userId="d27d4cb4-89b9-4445-97de-d6d70d6b1c5d" providerId="ADAL" clId="{3E1B49DB-19B9-4D3E-960C-209A6EB10AFF}"/>
    <pc:docChg chg="undo custSel addSld delSld modSld">
      <pc:chgData name="Kelley, Todd W" userId="d27d4cb4-89b9-4445-97de-d6d70d6b1c5d" providerId="ADAL" clId="{3E1B49DB-19B9-4D3E-960C-209A6EB10AFF}" dt="2022-09-27T15:51:42.045" v="829" actId="20577"/>
      <pc:docMkLst>
        <pc:docMk/>
      </pc:docMkLst>
      <pc:sldChg chg="modSp mod">
        <pc:chgData name="Kelley, Todd W" userId="d27d4cb4-89b9-4445-97de-d6d70d6b1c5d" providerId="ADAL" clId="{3E1B49DB-19B9-4D3E-960C-209A6EB10AFF}" dt="2022-08-26T18:46:42.025" v="165" actId="20577"/>
        <pc:sldMkLst>
          <pc:docMk/>
          <pc:sldMk cId="0" sldId="256"/>
        </pc:sldMkLst>
      </pc:sldChg>
      <pc:sldChg chg="addSp modSp mod">
        <pc:chgData name="Kelley, Todd W" userId="d27d4cb4-89b9-4445-97de-d6d70d6b1c5d" providerId="ADAL" clId="{3E1B49DB-19B9-4D3E-960C-209A6EB10AFF}" dt="2022-08-26T18:53:58.130" v="197" actId="14100"/>
        <pc:sldMkLst>
          <pc:docMk/>
          <pc:sldMk cId="0" sldId="257"/>
        </pc:sldMkLst>
      </pc:sldChg>
      <pc:sldChg chg="addSp delSp modSp mod">
        <pc:chgData name="Kelley, Todd W" userId="d27d4cb4-89b9-4445-97de-d6d70d6b1c5d" providerId="ADAL" clId="{3E1B49DB-19B9-4D3E-960C-209A6EB10AFF}" dt="2022-08-26T18:51:35.128" v="172" actId="1076"/>
        <pc:sldMkLst>
          <pc:docMk/>
          <pc:sldMk cId="0" sldId="258"/>
        </pc:sldMkLst>
      </pc:sldChg>
      <pc:sldChg chg="modSp mod">
        <pc:chgData name="Kelley, Todd W" userId="d27d4cb4-89b9-4445-97de-d6d70d6b1c5d" providerId="ADAL" clId="{3E1B49DB-19B9-4D3E-960C-209A6EB10AFF}" dt="2022-08-26T20:56:55.879" v="225" actId="20577"/>
        <pc:sldMkLst>
          <pc:docMk/>
          <pc:sldMk cId="0" sldId="263"/>
        </pc:sldMkLst>
      </pc:sldChg>
      <pc:sldChg chg="addSp delSp modSp mod">
        <pc:chgData name="Kelley, Todd W" userId="d27d4cb4-89b9-4445-97de-d6d70d6b1c5d" providerId="ADAL" clId="{3E1B49DB-19B9-4D3E-960C-209A6EB10AFF}" dt="2022-09-27T15:43:12.985" v="705" actId="1076"/>
        <pc:sldMkLst>
          <pc:docMk/>
          <pc:sldMk cId="0" sldId="264"/>
        </pc:sldMkLst>
      </pc:sldChg>
      <pc:sldChg chg="addSp modSp mod">
        <pc:chgData name="Kelley, Todd W" userId="d27d4cb4-89b9-4445-97de-d6d70d6b1c5d" providerId="ADAL" clId="{3E1B49DB-19B9-4D3E-960C-209A6EB10AFF}" dt="2022-08-26T20:59:13.546" v="321" actId="207"/>
        <pc:sldMkLst>
          <pc:docMk/>
          <pc:sldMk cId="0" sldId="265"/>
        </pc:sldMkLst>
      </pc:sldChg>
      <pc:sldChg chg="addSp delSp modSp mod">
        <pc:chgData name="Kelley, Todd W" userId="d27d4cb4-89b9-4445-97de-d6d70d6b1c5d" providerId="ADAL" clId="{3E1B49DB-19B9-4D3E-960C-209A6EB10AFF}" dt="2022-09-27T15:42:45.316" v="703" actId="1036"/>
        <pc:sldMkLst>
          <pc:docMk/>
          <pc:sldMk cId="0" sldId="267"/>
        </pc:sldMkLst>
      </pc:sldChg>
      <pc:sldChg chg="addSp modSp mod">
        <pc:chgData name="Kelley, Todd W" userId="d27d4cb4-89b9-4445-97de-d6d70d6b1c5d" providerId="ADAL" clId="{3E1B49DB-19B9-4D3E-960C-209A6EB10AFF}" dt="2022-08-26T21:01:29.879" v="327" actId="20577"/>
        <pc:sldMkLst>
          <pc:docMk/>
          <pc:sldMk cId="0" sldId="268"/>
        </pc:sldMkLst>
      </pc:sldChg>
      <pc:sldChg chg="modSp mod">
        <pc:chgData name="Kelley, Todd W" userId="d27d4cb4-89b9-4445-97de-d6d70d6b1c5d" providerId="ADAL" clId="{3E1B49DB-19B9-4D3E-960C-209A6EB10AFF}" dt="2022-08-26T21:10:56.094" v="328" actId="20577"/>
        <pc:sldMkLst>
          <pc:docMk/>
          <pc:sldMk cId="0" sldId="269"/>
        </pc:sldMkLst>
      </pc:sldChg>
      <pc:sldChg chg="addSp modSp mod">
        <pc:chgData name="Kelley, Todd W" userId="d27d4cb4-89b9-4445-97de-d6d70d6b1c5d" providerId="ADAL" clId="{3E1B49DB-19B9-4D3E-960C-209A6EB10AFF}" dt="2022-08-26T21:12:41.187" v="353"/>
        <pc:sldMkLst>
          <pc:docMk/>
          <pc:sldMk cId="0" sldId="270"/>
        </pc:sldMkLst>
      </pc:sldChg>
      <pc:sldChg chg="addSp delSp modSp del mod">
        <pc:chgData name="Kelley, Todd W" userId="d27d4cb4-89b9-4445-97de-d6d70d6b1c5d" providerId="ADAL" clId="{3E1B49DB-19B9-4D3E-960C-209A6EB10AFF}" dt="2022-08-26T21:13:13.937" v="354" actId="2696"/>
        <pc:sldMkLst>
          <pc:docMk/>
          <pc:sldMk cId="0" sldId="271"/>
        </pc:sldMkLst>
      </pc:sldChg>
      <pc:sldChg chg="addSp delSp modSp mod">
        <pc:chgData name="Kelley, Todd W" userId="d27d4cb4-89b9-4445-97de-d6d70d6b1c5d" providerId="ADAL" clId="{3E1B49DB-19B9-4D3E-960C-209A6EB10AFF}" dt="2022-08-26T21:39:46.296" v="363" actId="1076"/>
        <pc:sldMkLst>
          <pc:docMk/>
          <pc:sldMk cId="0" sldId="273"/>
        </pc:sldMkLst>
      </pc:sldChg>
      <pc:sldChg chg="addSp modSp mod">
        <pc:chgData name="Kelley, Todd W" userId="d27d4cb4-89b9-4445-97de-d6d70d6b1c5d" providerId="ADAL" clId="{3E1B49DB-19B9-4D3E-960C-209A6EB10AFF}" dt="2022-09-27T15:44:07.122" v="712" actId="208"/>
        <pc:sldMkLst>
          <pc:docMk/>
          <pc:sldMk cId="0" sldId="275"/>
        </pc:sldMkLst>
      </pc:sldChg>
      <pc:sldChg chg="delSp modSp add del mod">
        <pc:chgData name="Kelley, Todd W" userId="d27d4cb4-89b9-4445-97de-d6d70d6b1c5d" providerId="ADAL" clId="{3E1B49DB-19B9-4D3E-960C-209A6EB10AFF}" dt="2022-08-26T21:43:20.838" v="399" actId="1076"/>
        <pc:sldMkLst>
          <pc:docMk/>
          <pc:sldMk cId="0" sldId="276"/>
        </pc:sldMkLst>
      </pc:sldChg>
      <pc:sldChg chg="del">
        <pc:chgData name="Kelley, Todd W" userId="d27d4cb4-89b9-4445-97de-d6d70d6b1c5d" providerId="ADAL" clId="{3E1B49DB-19B9-4D3E-960C-209A6EB10AFF}" dt="2022-08-26T21:42:21.793" v="366" actId="47"/>
        <pc:sldMkLst>
          <pc:docMk/>
          <pc:sldMk cId="0" sldId="277"/>
        </pc:sldMkLst>
      </pc:sldChg>
      <pc:sldChg chg="del">
        <pc:chgData name="Kelley, Todd W" userId="d27d4cb4-89b9-4445-97de-d6d70d6b1c5d" providerId="ADAL" clId="{3E1B49DB-19B9-4D3E-960C-209A6EB10AFF}" dt="2022-08-26T21:42:13.458" v="365" actId="47"/>
        <pc:sldMkLst>
          <pc:docMk/>
          <pc:sldMk cId="0" sldId="278"/>
        </pc:sldMkLst>
      </pc:sldChg>
      <pc:sldChg chg="del">
        <pc:chgData name="Kelley, Todd W" userId="d27d4cb4-89b9-4445-97de-d6d70d6b1c5d" providerId="ADAL" clId="{3E1B49DB-19B9-4D3E-960C-209A6EB10AFF}" dt="2022-08-26T21:42:09.917" v="364" actId="47"/>
        <pc:sldMkLst>
          <pc:docMk/>
          <pc:sldMk cId="0" sldId="279"/>
        </pc:sldMkLst>
      </pc:sldChg>
      <pc:sldChg chg="modSp mod">
        <pc:chgData name="Kelley, Todd W" userId="d27d4cb4-89b9-4445-97de-d6d70d6b1c5d" providerId="ADAL" clId="{3E1B49DB-19B9-4D3E-960C-209A6EB10AFF}" dt="2022-08-26T21:43:49.707" v="401" actId="20577"/>
        <pc:sldMkLst>
          <pc:docMk/>
          <pc:sldMk cId="0" sldId="282"/>
        </pc:sldMkLst>
      </pc:sldChg>
      <pc:sldChg chg="addSp delSp modSp mod">
        <pc:chgData name="Kelley, Todd W" userId="d27d4cb4-89b9-4445-97de-d6d70d6b1c5d" providerId="ADAL" clId="{3E1B49DB-19B9-4D3E-960C-209A6EB10AFF}" dt="2022-09-27T15:45:06.669" v="723" actId="1036"/>
        <pc:sldMkLst>
          <pc:docMk/>
          <pc:sldMk cId="0" sldId="286"/>
        </pc:sldMkLst>
      </pc:sldChg>
      <pc:sldChg chg="modSp mod">
        <pc:chgData name="Kelley, Todd W" userId="d27d4cb4-89b9-4445-97de-d6d70d6b1c5d" providerId="ADAL" clId="{3E1B49DB-19B9-4D3E-960C-209A6EB10AFF}" dt="2022-08-26T21:45:38.366" v="444" actId="20577"/>
        <pc:sldMkLst>
          <pc:docMk/>
          <pc:sldMk cId="0" sldId="287"/>
        </pc:sldMkLst>
      </pc:sldChg>
      <pc:sldChg chg="addSp modSp mod">
        <pc:chgData name="Kelley, Todd W" userId="d27d4cb4-89b9-4445-97de-d6d70d6b1c5d" providerId="ADAL" clId="{3E1B49DB-19B9-4D3E-960C-209A6EB10AFF}" dt="2022-08-26T21:45:02.914" v="418" actId="207"/>
        <pc:sldMkLst>
          <pc:docMk/>
          <pc:sldMk cId="0" sldId="288"/>
        </pc:sldMkLst>
      </pc:sldChg>
      <pc:sldChg chg="addSp delSp modSp mod">
        <pc:chgData name="Kelley, Todd W" userId="d27d4cb4-89b9-4445-97de-d6d70d6b1c5d" providerId="ADAL" clId="{3E1B49DB-19B9-4D3E-960C-209A6EB10AFF}" dt="2022-09-27T15:50:16.773" v="755" actId="22"/>
        <pc:sldMkLst>
          <pc:docMk/>
          <pc:sldMk cId="0" sldId="291"/>
        </pc:sldMkLst>
      </pc:sldChg>
      <pc:sldChg chg="del">
        <pc:chgData name="Kelley, Todd W" userId="d27d4cb4-89b9-4445-97de-d6d70d6b1c5d" providerId="ADAL" clId="{3E1B49DB-19B9-4D3E-960C-209A6EB10AFF}" dt="2022-08-30T14:08:43.417" v="699" actId="2696"/>
        <pc:sldMkLst>
          <pc:docMk/>
          <pc:sldMk cId="0" sldId="292"/>
        </pc:sldMkLst>
      </pc:sldChg>
      <pc:sldChg chg="modSp mod">
        <pc:chgData name="Kelley, Todd W" userId="d27d4cb4-89b9-4445-97de-d6d70d6b1c5d" providerId="ADAL" clId="{3E1B49DB-19B9-4D3E-960C-209A6EB10AFF}" dt="2022-08-26T21:47:45.097" v="470" actId="20577"/>
        <pc:sldMkLst>
          <pc:docMk/>
          <pc:sldMk cId="0" sldId="293"/>
        </pc:sldMkLst>
      </pc:sldChg>
      <pc:sldChg chg="modSp add mod">
        <pc:chgData name="Kelley, Todd W" userId="d27d4cb4-89b9-4445-97de-d6d70d6b1c5d" providerId="ADAL" clId="{3E1B49DB-19B9-4D3E-960C-209A6EB10AFF}" dt="2022-08-09T18:26:09.789" v="48" actId="14100"/>
        <pc:sldMkLst>
          <pc:docMk/>
          <pc:sldMk cId="86687579" sldId="295"/>
        </pc:sldMkLst>
      </pc:sldChg>
      <pc:sldChg chg="modSp add mod">
        <pc:chgData name="Kelley, Todd W" userId="d27d4cb4-89b9-4445-97de-d6d70d6b1c5d" providerId="ADAL" clId="{3E1B49DB-19B9-4D3E-960C-209A6EB10AFF}" dt="2022-08-26T21:48:03.523" v="474" actId="20577"/>
        <pc:sldMkLst>
          <pc:docMk/>
          <pc:sldMk cId="0" sldId="296"/>
        </pc:sldMkLst>
      </pc:sldChg>
      <pc:sldChg chg="addSp modSp new mod">
        <pc:chgData name="Kelley, Todd W" userId="d27d4cb4-89b9-4445-97de-d6d70d6b1c5d" providerId="ADAL" clId="{3E1B49DB-19B9-4D3E-960C-209A6EB10AFF}" dt="2022-09-27T15:51:42.045" v="829" actId="20577"/>
        <pc:sldMkLst>
          <pc:docMk/>
          <pc:sldMk cId="821833551" sldId="297"/>
        </pc:sldMkLst>
      </pc:sldChg>
    </pc:docChg>
  </pc:docChgLst>
  <pc:docChgLst>
    <pc:chgData name="Kelley, Todd W" userId="d27d4cb4-89b9-4445-97de-d6d70d6b1c5d" providerId="ADAL" clId="{96A96921-1AED-4F0A-8126-D85E74C8A531}"/>
    <pc:docChg chg="undo custSel addSld delSld modSld sldOrd">
      <pc:chgData name="Kelley, Todd W" userId="d27d4cb4-89b9-4445-97de-d6d70d6b1c5d" providerId="ADAL" clId="{96A96921-1AED-4F0A-8126-D85E74C8A531}" dt="2025-07-16T13:08:29.439" v="2685" actId="1076"/>
      <pc:docMkLst>
        <pc:docMk/>
      </pc:docMkLst>
      <pc:sldChg chg="modNotesTx">
        <pc:chgData name="Kelley, Todd W" userId="d27d4cb4-89b9-4445-97de-d6d70d6b1c5d" providerId="ADAL" clId="{96A96921-1AED-4F0A-8126-D85E74C8A531}" dt="2025-07-15T20:56:29.403" v="2509" actId="6549"/>
        <pc:sldMkLst>
          <pc:docMk/>
          <pc:sldMk cId="0" sldId="256"/>
        </pc:sldMkLst>
      </pc:sldChg>
      <pc:sldChg chg="modSp mod">
        <pc:chgData name="Kelley, Todd W" userId="d27d4cb4-89b9-4445-97de-d6d70d6b1c5d" providerId="ADAL" clId="{96A96921-1AED-4F0A-8126-D85E74C8A531}" dt="2025-07-11T13:59:30.936" v="1" actId="207"/>
        <pc:sldMkLst>
          <pc:docMk/>
          <pc:sldMk cId="0" sldId="257"/>
        </pc:sldMkLst>
        <pc:spChg chg="mod">
          <ac:chgData name="Kelley, Todd W" userId="d27d4cb4-89b9-4445-97de-d6d70d6b1c5d" providerId="ADAL" clId="{96A96921-1AED-4F0A-8126-D85E74C8A531}" dt="2025-07-11T13:59:30.936" v="1" actId="207"/>
          <ac:spMkLst>
            <pc:docMk/>
            <pc:sldMk cId="0" sldId="257"/>
            <ac:spMk id="867" creationId="{00000000-0000-0000-0000-000000000000}"/>
          </ac:spMkLst>
        </pc:spChg>
      </pc:sldChg>
      <pc:sldChg chg="addSp delSp modSp add del">
        <pc:chgData name="Kelley, Todd W" userId="d27d4cb4-89b9-4445-97de-d6d70d6b1c5d" providerId="ADAL" clId="{96A96921-1AED-4F0A-8126-D85E74C8A531}" dt="2025-07-15T16:29:09.196" v="1618" actId="1076"/>
        <pc:sldMkLst>
          <pc:docMk/>
          <pc:sldMk cId="0" sldId="258"/>
        </pc:sldMkLst>
        <pc:picChg chg="del">
          <ac:chgData name="Kelley, Todd W" userId="d27d4cb4-89b9-4445-97de-d6d70d6b1c5d" providerId="ADAL" clId="{96A96921-1AED-4F0A-8126-D85E74C8A531}" dt="2025-07-15T16:28:59.557" v="1615" actId="478"/>
          <ac:picMkLst>
            <pc:docMk/>
            <pc:sldMk cId="0" sldId="258"/>
            <ac:picMk id="1028" creationId="{16965306-C1F5-4764-B5BA-3B0C25367704}"/>
          </ac:picMkLst>
        </pc:picChg>
        <pc:picChg chg="add mod">
          <ac:chgData name="Kelley, Todd W" userId="d27d4cb4-89b9-4445-97de-d6d70d6b1c5d" providerId="ADAL" clId="{96A96921-1AED-4F0A-8126-D85E74C8A531}" dt="2025-07-15T16:29:09.196" v="1618" actId="1076"/>
          <ac:picMkLst>
            <pc:docMk/>
            <pc:sldMk cId="0" sldId="258"/>
            <ac:picMk id="4098" creationId="{43486879-DD20-0419-AEF5-F4666E2F9F7D}"/>
          </ac:picMkLst>
        </pc:picChg>
      </pc:sldChg>
      <pc:sldChg chg="addSp modSp">
        <pc:chgData name="Kelley, Todd W" userId="d27d4cb4-89b9-4445-97de-d6d70d6b1c5d" providerId="ADAL" clId="{96A96921-1AED-4F0A-8126-D85E74C8A531}" dt="2025-07-15T16:29:51.922" v="1621" actId="1076"/>
        <pc:sldMkLst>
          <pc:docMk/>
          <pc:sldMk cId="0" sldId="259"/>
        </pc:sldMkLst>
        <pc:picChg chg="add mod">
          <ac:chgData name="Kelley, Todd W" userId="d27d4cb4-89b9-4445-97de-d6d70d6b1c5d" providerId="ADAL" clId="{96A96921-1AED-4F0A-8126-D85E74C8A531}" dt="2025-07-15T16:29:51.922" v="1621" actId="1076"/>
          <ac:picMkLst>
            <pc:docMk/>
            <pc:sldMk cId="0" sldId="259"/>
            <ac:picMk id="5122" creationId="{758F7C58-2592-F25C-38B6-5E380A505E6A}"/>
          </ac:picMkLst>
        </pc:picChg>
      </pc:sldChg>
      <pc:sldChg chg="modSp mod">
        <pc:chgData name="Kelley, Todd W" userId="d27d4cb4-89b9-4445-97de-d6d70d6b1c5d" providerId="ADAL" clId="{96A96921-1AED-4F0A-8126-D85E74C8A531}" dt="2025-07-15T16:30:39.941" v="1642" actId="20577"/>
        <pc:sldMkLst>
          <pc:docMk/>
          <pc:sldMk cId="0" sldId="260"/>
        </pc:sldMkLst>
        <pc:spChg chg="mod">
          <ac:chgData name="Kelley, Todd W" userId="d27d4cb4-89b9-4445-97de-d6d70d6b1c5d" providerId="ADAL" clId="{96A96921-1AED-4F0A-8126-D85E74C8A531}" dt="2025-07-15T16:30:39.941" v="1642" actId="20577"/>
          <ac:spMkLst>
            <pc:docMk/>
            <pc:sldMk cId="0" sldId="260"/>
            <ac:spMk id="885" creationId="{00000000-0000-0000-0000-000000000000}"/>
          </ac:spMkLst>
        </pc:spChg>
      </pc:sldChg>
      <pc:sldChg chg="modSp mod">
        <pc:chgData name="Kelley, Todd W" userId="d27d4cb4-89b9-4445-97de-d6d70d6b1c5d" providerId="ADAL" clId="{96A96921-1AED-4F0A-8126-D85E74C8A531}" dt="2025-07-15T20:59:30.632" v="2664" actId="20577"/>
        <pc:sldMkLst>
          <pc:docMk/>
          <pc:sldMk cId="0" sldId="261"/>
        </pc:sldMkLst>
        <pc:spChg chg="mod">
          <ac:chgData name="Kelley, Todd W" userId="d27d4cb4-89b9-4445-97de-d6d70d6b1c5d" providerId="ADAL" clId="{96A96921-1AED-4F0A-8126-D85E74C8A531}" dt="2025-07-15T20:59:30.632" v="2664" actId="20577"/>
          <ac:spMkLst>
            <pc:docMk/>
            <pc:sldMk cId="0" sldId="261"/>
            <ac:spMk id="892" creationId="{00000000-0000-0000-0000-000000000000}"/>
          </ac:spMkLst>
        </pc:spChg>
      </pc:sldChg>
      <pc:sldChg chg="addSp delSp modSp mod">
        <pc:chgData name="Kelley, Todd W" userId="d27d4cb4-89b9-4445-97de-d6d70d6b1c5d" providerId="ADAL" clId="{96A96921-1AED-4F0A-8126-D85E74C8A531}" dt="2025-07-16T13:08:08.618" v="2681" actId="1076"/>
        <pc:sldMkLst>
          <pc:docMk/>
          <pc:sldMk cId="0" sldId="264"/>
        </pc:sldMkLst>
        <pc:spChg chg="add mod">
          <ac:chgData name="Kelley, Todd W" userId="d27d4cb4-89b9-4445-97de-d6d70d6b1c5d" providerId="ADAL" clId="{96A96921-1AED-4F0A-8126-D85E74C8A531}" dt="2025-07-11T21:49:25.712" v="71" actId="1076"/>
          <ac:spMkLst>
            <pc:docMk/>
            <pc:sldMk cId="0" sldId="264"/>
            <ac:spMk id="14" creationId="{118082C2-507A-D26A-5C54-DA2F1E5F986F}"/>
          </ac:spMkLst>
        </pc:spChg>
        <pc:spChg chg="mod">
          <ac:chgData name="Kelley, Todd W" userId="d27d4cb4-89b9-4445-97de-d6d70d6b1c5d" providerId="ADAL" clId="{96A96921-1AED-4F0A-8126-D85E74C8A531}" dt="2025-07-11T21:48:37.314" v="62" actId="20577"/>
          <ac:spMkLst>
            <pc:docMk/>
            <pc:sldMk cId="0" sldId="264"/>
            <ac:spMk id="909" creationId="{00000000-0000-0000-0000-000000000000}"/>
          </ac:spMkLst>
        </pc:spChg>
        <pc:spChg chg="mod">
          <ac:chgData name="Kelley, Todd W" userId="d27d4cb4-89b9-4445-97de-d6d70d6b1c5d" providerId="ADAL" clId="{96A96921-1AED-4F0A-8126-D85E74C8A531}" dt="2025-07-14T19:40:11.827" v="1380" actId="1076"/>
          <ac:spMkLst>
            <pc:docMk/>
            <pc:sldMk cId="0" sldId="264"/>
            <ac:spMk id="911" creationId="{00000000-0000-0000-0000-000000000000}"/>
          </ac:spMkLst>
        </pc:spChg>
        <pc:picChg chg="add mod">
          <ac:chgData name="Kelley, Todd W" userId="d27d4cb4-89b9-4445-97de-d6d70d6b1c5d" providerId="ADAL" clId="{96A96921-1AED-4F0A-8126-D85E74C8A531}" dt="2025-07-11T21:47:47.422" v="50" actId="1076"/>
          <ac:picMkLst>
            <pc:docMk/>
            <pc:sldMk cId="0" sldId="264"/>
            <ac:picMk id="13" creationId="{D858480B-40AF-1F51-1461-46AB5051425F}"/>
          </ac:picMkLst>
        </pc:picChg>
        <pc:picChg chg="add mod">
          <ac:chgData name="Kelley, Todd W" userId="d27d4cb4-89b9-4445-97de-d6d70d6b1c5d" providerId="ADAL" clId="{96A96921-1AED-4F0A-8126-D85E74C8A531}" dt="2025-07-16T13:08:08.618" v="2681" actId="1076"/>
          <ac:picMkLst>
            <pc:docMk/>
            <pc:sldMk cId="0" sldId="264"/>
            <ac:picMk id="17" creationId="{D744876A-D512-3724-F2E3-AA6F61472B2A}"/>
          </ac:picMkLst>
        </pc:picChg>
        <pc:cxnChg chg="add mod">
          <ac:chgData name="Kelley, Todd W" userId="d27d4cb4-89b9-4445-97de-d6d70d6b1c5d" providerId="ADAL" clId="{96A96921-1AED-4F0A-8126-D85E74C8A531}" dt="2025-07-11T21:49:38.178" v="73" actId="208"/>
          <ac:cxnSpMkLst>
            <pc:docMk/>
            <pc:sldMk cId="0" sldId="264"/>
            <ac:cxnSpMk id="16" creationId="{B40EFCA3-C79C-8880-B92B-32D0F7F73BF0}"/>
          </ac:cxnSpMkLst>
        </pc:cxnChg>
      </pc:sldChg>
      <pc:sldChg chg="modSp mod">
        <pc:chgData name="Kelley, Todd W" userId="d27d4cb4-89b9-4445-97de-d6d70d6b1c5d" providerId="ADAL" clId="{96A96921-1AED-4F0A-8126-D85E74C8A531}" dt="2025-07-14T13:52:28.377" v="505" actId="20577"/>
        <pc:sldMkLst>
          <pc:docMk/>
          <pc:sldMk cId="0" sldId="265"/>
        </pc:sldMkLst>
        <pc:spChg chg="mod">
          <ac:chgData name="Kelley, Todd W" userId="d27d4cb4-89b9-4445-97de-d6d70d6b1c5d" providerId="ADAL" clId="{96A96921-1AED-4F0A-8126-D85E74C8A531}" dt="2025-07-14T13:52:28.377" v="505" actId="20577"/>
          <ac:spMkLst>
            <pc:docMk/>
            <pc:sldMk cId="0" sldId="265"/>
            <ac:spMk id="2" creationId="{AB9C1700-1F2D-4285-A565-FEFEE280AC75}"/>
          </ac:spMkLst>
        </pc:spChg>
      </pc:sldChg>
      <pc:sldChg chg="addSp modSp mod modClrScheme chgLayout">
        <pc:chgData name="Kelley, Todd W" userId="d27d4cb4-89b9-4445-97de-d6d70d6b1c5d" providerId="ADAL" clId="{96A96921-1AED-4F0A-8126-D85E74C8A531}" dt="2025-07-14T14:06:15.110" v="510" actId="1076"/>
        <pc:sldMkLst>
          <pc:docMk/>
          <pc:sldMk cId="0" sldId="266"/>
        </pc:sldMkLst>
        <pc:spChg chg="mod">
          <ac:chgData name="Kelley, Todd W" userId="d27d4cb4-89b9-4445-97de-d6d70d6b1c5d" providerId="ADAL" clId="{96A96921-1AED-4F0A-8126-D85E74C8A531}" dt="2025-07-14T14:06:08.736" v="508" actId="26606"/>
          <ac:spMkLst>
            <pc:docMk/>
            <pc:sldMk cId="0" sldId="266"/>
            <ac:spMk id="922" creationId="{00000000-0000-0000-0000-000000000000}"/>
          </ac:spMkLst>
        </pc:spChg>
        <pc:spChg chg="mod">
          <ac:chgData name="Kelley, Todd W" userId="d27d4cb4-89b9-4445-97de-d6d70d6b1c5d" providerId="ADAL" clId="{96A96921-1AED-4F0A-8126-D85E74C8A531}" dt="2025-07-14T14:06:08.736" v="508" actId="26606"/>
          <ac:spMkLst>
            <pc:docMk/>
            <pc:sldMk cId="0" sldId="266"/>
            <ac:spMk id="923" creationId="{00000000-0000-0000-0000-000000000000}"/>
          </ac:spMkLst>
        </pc:spChg>
        <pc:picChg chg="add mod">
          <ac:chgData name="Kelley, Todd W" userId="d27d4cb4-89b9-4445-97de-d6d70d6b1c5d" providerId="ADAL" clId="{96A96921-1AED-4F0A-8126-D85E74C8A531}" dt="2025-07-14T14:06:15.110" v="510" actId="1076"/>
          <ac:picMkLst>
            <pc:docMk/>
            <pc:sldMk cId="0" sldId="266"/>
            <ac:picMk id="1026" creationId="{628E8ABD-26BF-93FF-B27E-325AD7A146E0}"/>
          </ac:picMkLst>
        </pc:picChg>
      </pc:sldChg>
      <pc:sldChg chg="addSp delSp modSp add del mod">
        <pc:chgData name="Kelley, Todd W" userId="d27d4cb4-89b9-4445-97de-d6d70d6b1c5d" providerId="ADAL" clId="{96A96921-1AED-4F0A-8126-D85E74C8A531}" dt="2025-07-16T13:08:19.534" v="2683" actId="1076"/>
        <pc:sldMkLst>
          <pc:docMk/>
          <pc:sldMk cId="0" sldId="267"/>
        </pc:sldMkLst>
        <pc:spChg chg="mod">
          <ac:chgData name="Kelley, Todd W" userId="d27d4cb4-89b9-4445-97de-d6d70d6b1c5d" providerId="ADAL" clId="{96A96921-1AED-4F0A-8126-D85E74C8A531}" dt="2025-07-14T14:23:53.972" v="1045" actId="20577"/>
          <ac:spMkLst>
            <pc:docMk/>
            <pc:sldMk cId="0" sldId="267"/>
            <ac:spMk id="3" creationId="{D5807525-5BC5-459F-B84D-612452BF88CA}"/>
          </ac:spMkLst>
        </pc:spChg>
        <pc:picChg chg="add mod">
          <ac:chgData name="Kelley, Todd W" userId="d27d4cb4-89b9-4445-97de-d6d70d6b1c5d" providerId="ADAL" clId="{96A96921-1AED-4F0A-8126-D85E74C8A531}" dt="2025-07-14T14:19:43.854" v="603" actId="1076"/>
          <ac:picMkLst>
            <pc:docMk/>
            <pc:sldMk cId="0" sldId="267"/>
            <ac:picMk id="12" creationId="{445D0C12-F424-9896-D33C-6B4084D4F5AD}"/>
          </ac:picMkLst>
        </pc:picChg>
        <pc:picChg chg="add mod">
          <ac:chgData name="Kelley, Todd W" userId="d27d4cb4-89b9-4445-97de-d6d70d6b1c5d" providerId="ADAL" clId="{96A96921-1AED-4F0A-8126-D85E74C8A531}" dt="2025-07-16T13:08:19.534" v="2683" actId="1076"/>
          <ac:picMkLst>
            <pc:docMk/>
            <pc:sldMk cId="0" sldId="267"/>
            <ac:picMk id="13" creationId="{0194CDDA-B2E1-DBDD-EBAE-C66BF83B642C}"/>
          </ac:picMkLst>
        </pc:picChg>
      </pc:sldChg>
      <pc:sldChg chg="modSp mod">
        <pc:chgData name="Kelley, Todd W" userId="d27d4cb4-89b9-4445-97de-d6d70d6b1c5d" providerId="ADAL" clId="{96A96921-1AED-4F0A-8126-D85E74C8A531}" dt="2025-07-14T14:26:57.626" v="1296" actId="20577"/>
        <pc:sldMkLst>
          <pc:docMk/>
          <pc:sldMk cId="0" sldId="268"/>
        </pc:sldMkLst>
        <pc:spChg chg="mod">
          <ac:chgData name="Kelley, Todd W" userId="d27d4cb4-89b9-4445-97de-d6d70d6b1c5d" providerId="ADAL" clId="{96A96921-1AED-4F0A-8126-D85E74C8A531}" dt="2025-07-14T14:26:57.626" v="1296" actId="20577"/>
          <ac:spMkLst>
            <pc:docMk/>
            <pc:sldMk cId="0" sldId="268"/>
            <ac:spMk id="4" creationId="{5DB99AF6-D58A-472A-8CCE-269599BF1D2F}"/>
          </ac:spMkLst>
        </pc:spChg>
      </pc:sldChg>
      <pc:sldChg chg="addSp modSp mod">
        <pc:chgData name="Kelley, Todd W" userId="d27d4cb4-89b9-4445-97de-d6d70d6b1c5d" providerId="ADAL" clId="{96A96921-1AED-4F0A-8126-D85E74C8A531}" dt="2025-07-14T18:18:37.281" v="1320" actId="1076"/>
        <pc:sldMkLst>
          <pc:docMk/>
          <pc:sldMk cId="0" sldId="269"/>
        </pc:sldMkLst>
        <pc:spChg chg="mod">
          <ac:chgData name="Kelley, Todd W" userId="d27d4cb4-89b9-4445-97de-d6d70d6b1c5d" providerId="ADAL" clId="{96A96921-1AED-4F0A-8126-D85E74C8A531}" dt="2025-07-14T14:43:09.448" v="1297" actId="20577"/>
          <ac:spMkLst>
            <pc:docMk/>
            <pc:sldMk cId="0" sldId="269"/>
            <ac:spMk id="940" creationId="{00000000-0000-0000-0000-000000000000}"/>
          </ac:spMkLst>
        </pc:spChg>
        <pc:spChg chg="mod">
          <ac:chgData name="Kelley, Todd W" userId="d27d4cb4-89b9-4445-97de-d6d70d6b1c5d" providerId="ADAL" clId="{96A96921-1AED-4F0A-8126-D85E74C8A531}" dt="2025-07-14T14:43:28.242" v="1298" actId="12"/>
          <ac:spMkLst>
            <pc:docMk/>
            <pc:sldMk cId="0" sldId="269"/>
            <ac:spMk id="941" creationId="{00000000-0000-0000-0000-000000000000}"/>
          </ac:spMkLst>
        </pc:spChg>
        <pc:picChg chg="add mod">
          <ac:chgData name="Kelley, Todd W" userId="d27d4cb4-89b9-4445-97de-d6d70d6b1c5d" providerId="ADAL" clId="{96A96921-1AED-4F0A-8126-D85E74C8A531}" dt="2025-07-14T18:18:37.281" v="1320" actId="1076"/>
          <ac:picMkLst>
            <pc:docMk/>
            <pc:sldMk cId="0" sldId="269"/>
            <ac:picMk id="2050" creationId="{9E93ED0A-3FC8-3467-C4F6-E2D7AB40C75D}"/>
          </ac:picMkLst>
        </pc:picChg>
      </pc:sldChg>
      <pc:sldChg chg="modSp mod">
        <pc:chgData name="Kelley, Todd W" userId="d27d4cb4-89b9-4445-97de-d6d70d6b1c5d" providerId="ADAL" clId="{96A96921-1AED-4F0A-8126-D85E74C8A531}" dt="2025-07-14T18:18:59.558" v="1323" actId="207"/>
        <pc:sldMkLst>
          <pc:docMk/>
          <pc:sldMk cId="0" sldId="270"/>
        </pc:sldMkLst>
        <pc:spChg chg="mod">
          <ac:chgData name="Kelley, Todd W" userId="d27d4cb4-89b9-4445-97de-d6d70d6b1c5d" providerId="ADAL" clId="{96A96921-1AED-4F0A-8126-D85E74C8A531}" dt="2025-07-14T18:18:59.558" v="1323" actId="207"/>
          <ac:spMkLst>
            <pc:docMk/>
            <pc:sldMk cId="0" sldId="270"/>
            <ac:spMk id="4" creationId="{700751A3-A2CF-403D-BF71-D0FC7B2CAC86}"/>
          </ac:spMkLst>
        </pc:spChg>
        <pc:picChg chg="mod">
          <ac:chgData name="Kelley, Todd W" userId="d27d4cb4-89b9-4445-97de-d6d70d6b1c5d" providerId="ADAL" clId="{96A96921-1AED-4F0A-8126-D85E74C8A531}" dt="2025-07-14T18:18:47.688" v="1322" actId="1076"/>
          <ac:picMkLst>
            <pc:docMk/>
            <pc:sldMk cId="0" sldId="270"/>
            <ac:picMk id="947" creationId="{00000000-0000-0000-0000-000000000000}"/>
          </ac:picMkLst>
        </pc:picChg>
      </pc:sldChg>
      <pc:sldChg chg="modSp mod">
        <pc:chgData name="Kelley, Todd W" userId="d27d4cb4-89b9-4445-97de-d6d70d6b1c5d" providerId="ADAL" clId="{96A96921-1AED-4F0A-8126-D85E74C8A531}" dt="2025-07-14T18:16:58.461" v="1317" actId="20577"/>
        <pc:sldMkLst>
          <pc:docMk/>
          <pc:sldMk cId="0" sldId="272"/>
        </pc:sldMkLst>
        <pc:spChg chg="mod">
          <ac:chgData name="Kelley, Todd W" userId="d27d4cb4-89b9-4445-97de-d6d70d6b1c5d" providerId="ADAL" clId="{96A96921-1AED-4F0A-8126-D85E74C8A531}" dt="2025-07-14T18:16:58.461" v="1317" actId="20577"/>
          <ac:spMkLst>
            <pc:docMk/>
            <pc:sldMk cId="0" sldId="272"/>
            <ac:spMk id="959" creationId="{00000000-0000-0000-0000-000000000000}"/>
          </ac:spMkLst>
        </pc:spChg>
      </pc:sldChg>
      <pc:sldChg chg="delSp modSp mod">
        <pc:chgData name="Kelley, Todd W" userId="d27d4cb4-89b9-4445-97de-d6d70d6b1c5d" providerId="ADAL" clId="{96A96921-1AED-4F0A-8126-D85E74C8A531}" dt="2025-07-14T18:19:24.365" v="1331" actId="1076"/>
        <pc:sldMkLst>
          <pc:docMk/>
          <pc:sldMk cId="0" sldId="273"/>
        </pc:sldMkLst>
        <pc:spChg chg="mod">
          <ac:chgData name="Kelley, Todd W" userId="d27d4cb4-89b9-4445-97de-d6d70d6b1c5d" providerId="ADAL" clId="{96A96921-1AED-4F0A-8126-D85E74C8A531}" dt="2025-07-14T18:19:20.657" v="1330" actId="6549"/>
          <ac:spMkLst>
            <pc:docMk/>
            <pc:sldMk cId="0" sldId="273"/>
            <ac:spMk id="964" creationId="{00000000-0000-0000-0000-000000000000}"/>
          </ac:spMkLst>
        </pc:spChg>
        <pc:picChg chg="mod">
          <ac:chgData name="Kelley, Todd W" userId="d27d4cb4-89b9-4445-97de-d6d70d6b1c5d" providerId="ADAL" clId="{96A96921-1AED-4F0A-8126-D85E74C8A531}" dt="2025-07-14T18:19:24.365" v="1331" actId="1076"/>
          <ac:picMkLst>
            <pc:docMk/>
            <pc:sldMk cId="0" sldId="273"/>
            <ac:picMk id="2050" creationId="{39CFFB6A-6056-43AD-999C-47ADE2EA7CE8}"/>
          </ac:picMkLst>
        </pc:picChg>
      </pc:sldChg>
      <pc:sldChg chg="addSp delSp modSp add del mod">
        <pc:chgData name="Kelley, Todd W" userId="d27d4cb4-89b9-4445-97de-d6d70d6b1c5d" providerId="ADAL" clId="{96A96921-1AED-4F0A-8126-D85E74C8A531}" dt="2025-07-16T13:08:29.439" v="2685" actId="1076"/>
        <pc:sldMkLst>
          <pc:docMk/>
          <pc:sldMk cId="0" sldId="275"/>
        </pc:sldMkLst>
        <pc:spChg chg="add mod">
          <ac:chgData name="Kelley, Todd W" userId="d27d4cb4-89b9-4445-97de-d6d70d6b1c5d" providerId="ADAL" clId="{96A96921-1AED-4F0A-8126-D85E74C8A531}" dt="2025-07-14T21:18:17.685" v="1500" actId="20577"/>
          <ac:spMkLst>
            <pc:docMk/>
            <pc:sldMk cId="0" sldId="275"/>
            <ac:spMk id="6" creationId="{C61F93FC-8E0C-7989-CC1C-C6F9BD59FDAD}"/>
          </ac:spMkLst>
        </pc:spChg>
        <pc:picChg chg="add del mod">
          <ac:chgData name="Kelley, Todd W" userId="d27d4cb4-89b9-4445-97de-d6d70d6b1c5d" providerId="ADAL" clId="{96A96921-1AED-4F0A-8126-D85E74C8A531}" dt="2025-07-15T16:55:35.248" v="1645" actId="478"/>
          <ac:picMkLst>
            <pc:docMk/>
            <pc:sldMk cId="0" sldId="275"/>
            <ac:picMk id="3" creationId="{E5C65F88-6C83-8B5D-FA0E-EED6DE30A71D}"/>
          </ac:picMkLst>
        </pc:picChg>
        <pc:picChg chg="add mod">
          <ac:chgData name="Kelley, Todd W" userId="d27d4cb4-89b9-4445-97de-d6d70d6b1c5d" providerId="ADAL" clId="{96A96921-1AED-4F0A-8126-D85E74C8A531}" dt="2025-07-15T16:55:50.003" v="1650" actId="1076"/>
          <ac:picMkLst>
            <pc:docMk/>
            <pc:sldMk cId="0" sldId="275"/>
            <ac:picMk id="8" creationId="{934EB544-065D-B442-ADAA-A8BD45AE605D}"/>
          </ac:picMkLst>
        </pc:picChg>
        <pc:picChg chg="add mod">
          <ac:chgData name="Kelley, Todd W" userId="d27d4cb4-89b9-4445-97de-d6d70d6b1c5d" providerId="ADAL" clId="{96A96921-1AED-4F0A-8126-D85E74C8A531}" dt="2025-07-16T13:08:29.439" v="2685" actId="1076"/>
          <ac:picMkLst>
            <pc:docMk/>
            <pc:sldMk cId="0" sldId="275"/>
            <ac:picMk id="9" creationId="{A01AA62E-6C1F-FC82-0F58-158FDA249951}"/>
          </ac:picMkLst>
        </pc:picChg>
      </pc:sldChg>
      <pc:sldChg chg="modSp mod">
        <pc:chgData name="Kelley, Todd W" userId="d27d4cb4-89b9-4445-97de-d6d70d6b1c5d" providerId="ADAL" clId="{96A96921-1AED-4F0A-8126-D85E74C8A531}" dt="2025-07-14T21:18:55.739" v="1501" actId="1076"/>
        <pc:sldMkLst>
          <pc:docMk/>
          <pc:sldMk cId="0" sldId="276"/>
        </pc:sldMkLst>
        <pc:spChg chg="mod">
          <ac:chgData name="Kelley, Todd W" userId="d27d4cb4-89b9-4445-97de-d6d70d6b1c5d" providerId="ADAL" clId="{96A96921-1AED-4F0A-8126-D85E74C8A531}" dt="2025-07-14T19:48:24.819" v="1384" actId="20577"/>
          <ac:spMkLst>
            <pc:docMk/>
            <pc:sldMk cId="0" sldId="276"/>
            <ac:spMk id="983" creationId="{00000000-0000-0000-0000-000000000000}"/>
          </ac:spMkLst>
        </pc:spChg>
        <pc:spChg chg="mod">
          <ac:chgData name="Kelley, Todd W" userId="d27d4cb4-89b9-4445-97de-d6d70d6b1c5d" providerId="ADAL" clId="{96A96921-1AED-4F0A-8126-D85E74C8A531}" dt="2025-07-14T21:18:55.739" v="1501" actId="1076"/>
          <ac:spMkLst>
            <pc:docMk/>
            <pc:sldMk cId="0" sldId="276"/>
            <ac:spMk id="984" creationId="{00000000-0000-0000-0000-000000000000}"/>
          </ac:spMkLst>
        </pc:spChg>
      </pc:sldChg>
      <pc:sldChg chg="addSp delSp modSp mod">
        <pc:chgData name="Kelley, Todd W" userId="d27d4cb4-89b9-4445-97de-d6d70d6b1c5d" providerId="ADAL" clId="{96A96921-1AED-4F0A-8126-D85E74C8A531}" dt="2025-07-15T20:54:24.664" v="2508" actId="1036"/>
        <pc:sldMkLst>
          <pc:docMk/>
          <pc:sldMk cId="0" sldId="286"/>
        </pc:sldMkLst>
        <pc:spChg chg="mod">
          <ac:chgData name="Kelley, Todd W" userId="d27d4cb4-89b9-4445-97de-d6d70d6b1c5d" providerId="ADAL" clId="{96A96921-1AED-4F0A-8126-D85E74C8A531}" dt="2025-07-15T14:30:38.633" v="1549" actId="1036"/>
          <ac:spMkLst>
            <pc:docMk/>
            <pc:sldMk cId="0" sldId="286"/>
            <ac:spMk id="3" creationId="{9EABACB6-43DB-4D1B-8BE3-164569873357}"/>
          </ac:spMkLst>
        </pc:spChg>
        <pc:spChg chg="add del mod">
          <ac:chgData name="Kelley, Todd W" userId="d27d4cb4-89b9-4445-97de-d6d70d6b1c5d" providerId="ADAL" clId="{96A96921-1AED-4F0A-8126-D85E74C8A531}" dt="2025-07-15T14:34:18.936" v="1603" actId="478"/>
          <ac:spMkLst>
            <pc:docMk/>
            <pc:sldMk cId="0" sldId="286"/>
            <ac:spMk id="5" creationId="{AE9A9E9F-9C70-8CAD-7A4D-DFDF370343A5}"/>
          </ac:spMkLst>
        </pc:spChg>
        <pc:spChg chg="add del mod">
          <ac:chgData name="Kelley, Todd W" userId="d27d4cb4-89b9-4445-97de-d6d70d6b1c5d" providerId="ADAL" clId="{96A96921-1AED-4F0A-8126-D85E74C8A531}" dt="2025-07-15T14:34:23.825" v="1605" actId="478"/>
          <ac:spMkLst>
            <pc:docMk/>
            <pc:sldMk cId="0" sldId="286"/>
            <ac:spMk id="6" creationId="{05E7A3A9-C4A0-4E44-2B2E-CFDBEE7B9C41}"/>
          </ac:spMkLst>
        </pc:spChg>
        <pc:spChg chg="mod">
          <ac:chgData name="Kelley, Todd W" userId="d27d4cb4-89b9-4445-97de-d6d70d6b1c5d" providerId="ADAL" clId="{96A96921-1AED-4F0A-8126-D85E74C8A531}" dt="2025-07-15T14:30:27.633" v="1519" actId="1036"/>
          <ac:spMkLst>
            <pc:docMk/>
            <pc:sldMk cId="0" sldId="286"/>
            <ac:spMk id="7" creationId="{CADBE80A-39FA-428B-894C-03BD60CBC00A}"/>
          </ac:spMkLst>
        </pc:spChg>
        <pc:spChg chg="add mod">
          <ac:chgData name="Kelley, Todd W" userId="d27d4cb4-89b9-4445-97de-d6d70d6b1c5d" providerId="ADAL" clId="{96A96921-1AED-4F0A-8126-D85E74C8A531}" dt="2025-07-15T16:59:08.091" v="1693" actId="1076"/>
          <ac:spMkLst>
            <pc:docMk/>
            <pc:sldMk cId="0" sldId="286"/>
            <ac:spMk id="12" creationId="{A4D4AEBE-7D23-9712-827B-E9937DA942B4}"/>
          </ac:spMkLst>
        </pc:spChg>
        <pc:spChg chg="add mod">
          <ac:chgData name="Kelley, Todd W" userId="d27d4cb4-89b9-4445-97de-d6d70d6b1c5d" providerId="ADAL" clId="{96A96921-1AED-4F0A-8126-D85E74C8A531}" dt="2025-07-15T16:59:54.106" v="1696" actId="208"/>
          <ac:spMkLst>
            <pc:docMk/>
            <pc:sldMk cId="0" sldId="286"/>
            <ac:spMk id="13" creationId="{455C359F-780A-D90B-7947-500821FB855B}"/>
          </ac:spMkLst>
        </pc:spChg>
        <pc:spChg chg="add mod">
          <ac:chgData name="Kelley, Todd W" userId="d27d4cb4-89b9-4445-97de-d6d70d6b1c5d" providerId="ADAL" clId="{96A96921-1AED-4F0A-8126-D85E74C8A531}" dt="2025-07-15T17:01:35.407" v="1755" actId="1038"/>
          <ac:spMkLst>
            <pc:docMk/>
            <pc:sldMk cId="0" sldId="286"/>
            <ac:spMk id="14" creationId="{473C7DE3-512C-3159-A25D-3D813D3FBA35}"/>
          </ac:spMkLst>
        </pc:spChg>
        <pc:spChg chg="mod">
          <ac:chgData name="Kelley, Todd W" userId="d27d4cb4-89b9-4445-97de-d6d70d6b1c5d" providerId="ADAL" clId="{96A96921-1AED-4F0A-8126-D85E74C8A531}" dt="2025-07-15T17:01:08.456" v="1752" actId="20577"/>
          <ac:spMkLst>
            <pc:docMk/>
            <pc:sldMk cId="0" sldId="286"/>
            <ac:spMk id="1047" creationId="{00000000-0000-0000-0000-000000000000}"/>
          </ac:spMkLst>
        </pc:spChg>
        <pc:picChg chg="add del mod ord">
          <ac:chgData name="Kelley, Todd W" userId="d27d4cb4-89b9-4445-97de-d6d70d6b1c5d" providerId="ADAL" clId="{96A96921-1AED-4F0A-8126-D85E74C8A531}" dt="2025-07-15T20:52:17.623" v="2453" actId="478"/>
          <ac:picMkLst>
            <pc:docMk/>
            <pc:sldMk cId="0" sldId="286"/>
            <ac:picMk id="4" creationId="{ED67990F-6F73-46A9-3355-F57148611667}"/>
          </ac:picMkLst>
        </pc:picChg>
        <pc:picChg chg="add mod ord">
          <ac:chgData name="Kelley, Todd W" userId="d27d4cb4-89b9-4445-97de-d6d70d6b1c5d" providerId="ADAL" clId="{96A96921-1AED-4F0A-8126-D85E74C8A531}" dt="2025-07-15T20:54:24.664" v="2508" actId="1036"/>
          <ac:picMkLst>
            <pc:docMk/>
            <pc:sldMk cId="0" sldId="286"/>
            <ac:picMk id="16" creationId="{01C46FD5-922A-AF81-7062-4AAD2D2E0D87}"/>
          </ac:picMkLst>
        </pc:picChg>
        <pc:picChg chg="del">
          <ac:chgData name="Kelley, Todd W" userId="d27d4cb4-89b9-4445-97de-d6d70d6b1c5d" providerId="ADAL" clId="{96A96921-1AED-4F0A-8126-D85E74C8A531}" dt="2025-07-15T14:29:12.346" v="1502" actId="478"/>
          <ac:picMkLst>
            <pc:docMk/>
            <pc:sldMk cId="0" sldId="286"/>
            <ac:picMk id="1046" creationId="{00000000-0000-0000-0000-000000000000}"/>
          </ac:picMkLst>
        </pc:picChg>
        <pc:picChg chg="add mod">
          <ac:chgData name="Kelley, Todd W" userId="d27d4cb4-89b9-4445-97de-d6d70d6b1c5d" providerId="ADAL" clId="{96A96921-1AED-4F0A-8126-D85E74C8A531}" dt="2025-07-15T14:32:22.474" v="1574" actId="1076"/>
          <ac:picMkLst>
            <pc:docMk/>
            <pc:sldMk cId="0" sldId="286"/>
            <ac:picMk id="3074" creationId="{52937EEA-4AC0-3125-10BD-9D8F22DE52F6}"/>
          </ac:picMkLst>
        </pc:picChg>
        <pc:cxnChg chg="del">
          <ac:chgData name="Kelley, Todd W" userId="d27d4cb4-89b9-4445-97de-d6d70d6b1c5d" providerId="ADAL" clId="{96A96921-1AED-4F0A-8126-D85E74C8A531}" dt="2025-07-15T14:29:31.696" v="1503" actId="478"/>
          <ac:cxnSpMkLst>
            <pc:docMk/>
            <pc:sldMk cId="0" sldId="286"/>
            <ac:cxnSpMk id="8" creationId="{0F516A28-3635-4B50-9FD9-9DA484FCC0C8}"/>
          </ac:cxnSpMkLst>
        </pc:cxnChg>
        <pc:cxnChg chg="del">
          <ac:chgData name="Kelley, Todd W" userId="d27d4cb4-89b9-4445-97de-d6d70d6b1c5d" providerId="ADAL" clId="{96A96921-1AED-4F0A-8126-D85E74C8A531}" dt="2025-07-15T14:29:32.761" v="1504" actId="478"/>
          <ac:cxnSpMkLst>
            <pc:docMk/>
            <pc:sldMk cId="0" sldId="286"/>
            <ac:cxnSpMk id="9" creationId="{99D82AC6-1F2F-419E-BD36-C389FE92FCA5}"/>
          </ac:cxnSpMkLst>
        </pc:cxnChg>
        <pc:cxnChg chg="add del mod">
          <ac:chgData name="Kelley, Todd W" userId="d27d4cb4-89b9-4445-97de-d6d70d6b1c5d" providerId="ADAL" clId="{96A96921-1AED-4F0A-8126-D85E74C8A531}" dt="2025-07-15T14:34:20.112" v="1604" actId="478"/>
          <ac:cxnSpMkLst>
            <pc:docMk/>
            <pc:sldMk cId="0" sldId="286"/>
            <ac:cxnSpMk id="11" creationId="{546AD47B-EE6D-5AFB-C593-1269012951CB}"/>
          </ac:cxnSpMkLst>
        </pc:cxnChg>
      </pc:sldChg>
      <pc:sldChg chg="del">
        <pc:chgData name="Kelley, Todd W" userId="d27d4cb4-89b9-4445-97de-d6d70d6b1c5d" providerId="ADAL" clId="{96A96921-1AED-4F0A-8126-D85E74C8A531}" dt="2025-07-15T15:26:46.075" v="1611" actId="47"/>
        <pc:sldMkLst>
          <pc:docMk/>
          <pc:sldMk cId="0" sldId="288"/>
        </pc:sldMkLst>
      </pc:sldChg>
      <pc:sldChg chg="del">
        <pc:chgData name="Kelley, Todd W" userId="d27d4cb4-89b9-4445-97de-d6d70d6b1c5d" providerId="ADAL" clId="{96A96921-1AED-4F0A-8126-D85E74C8A531}" dt="2025-07-15T15:26:42.666" v="1610" actId="47"/>
        <pc:sldMkLst>
          <pc:docMk/>
          <pc:sldMk cId="0" sldId="289"/>
        </pc:sldMkLst>
      </pc:sldChg>
      <pc:sldChg chg="del">
        <pc:chgData name="Kelley, Todd W" userId="d27d4cb4-89b9-4445-97de-d6d70d6b1c5d" providerId="ADAL" clId="{96A96921-1AED-4F0A-8126-D85E74C8A531}" dt="2025-07-15T15:26:49.747" v="1612" actId="47"/>
        <pc:sldMkLst>
          <pc:docMk/>
          <pc:sldMk cId="0" sldId="290"/>
        </pc:sldMkLst>
      </pc:sldChg>
      <pc:sldChg chg="del">
        <pc:chgData name="Kelley, Todd W" userId="d27d4cb4-89b9-4445-97de-d6d70d6b1c5d" providerId="ADAL" clId="{96A96921-1AED-4F0A-8126-D85E74C8A531}" dt="2025-07-15T15:26:34.689" v="1608" actId="47"/>
        <pc:sldMkLst>
          <pc:docMk/>
          <pc:sldMk cId="0" sldId="291"/>
        </pc:sldMkLst>
      </pc:sldChg>
      <pc:sldChg chg="modSp add mod ord">
        <pc:chgData name="Kelley, Todd W" userId="d27d4cb4-89b9-4445-97de-d6d70d6b1c5d" providerId="ADAL" clId="{96A96921-1AED-4F0A-8126-D85E74C8A531}" dt="2025-07-15T15:26:26.692" v="1606" actId="6549"/>
        <pc:sldMkLst>
          <pc:docMk/>
          <pc:sldMk cId="0" sldId="292"/>
        </pc:sldMkLst>
        <pc:spChg chg="mod">
          <ac:chgData name="Kelley, Todd W" userId="d27d4cb4-89b9-4445-97de-d6d70d6b1c5d" providerId="ADAL" clId="{96A96921-1AED-4F0A-8126-D85E74C8A531}" dt="2025-07-15T15:26:26.692" v="1606" actId="6549"/>
          <ac:spMkLst>
            <pc:docMk/>
            <pc:sldMk cId="0" sldId="292"/>
            <ac:spMk id="1028" creationId="{00000000-0000-0000-0000-000000000000}"/>
          </ac:spMkLst>
        </pc:spChg>
      </pc:sldChg>
      <pc:sldChg chg="del">
        <pc:chgData name="Kelley, Todd W" userId="d27d4cb4-89b9-4445-97de-d6d70d6b1c5d" providerId="ADAL" clId="{96A96921-1AED-4F0A-8126-D85E74C8A531}" dt="2025-07-15T15:26:32.291" v="1607" actId="47"/>
        <pc:sldMkLst>
          <pc:docMk/>
          <pc:sldMk cId="0" sldId="293"/>
        </pc:sldMkLst>
      </pc:sldChg>
      <pc:sldChg chg="del">
        <pc:chgData name="Kelley, Todd W" userId="d27d4cb4-89b9-4445-97de-d6d70d6b1c5d" providerId="ADAL" clId="{96A96921-1AED-4F0A-8126-D85E74C8A531}" dt="2025-07-15T15:26:38.030" v="1609" actId="47"/>
        <pc:sldMkLst>
          <pc:docMk/>
          <pc:sldMk cId="821833551" sldId="297"/>
        </pc:sldMkLst>
      </pc:sldChg>
      <pc:sldChg chg="add">
        <pc:chgData name="Kelley, Todd W" userId="d27d4cb4-89b9-4445-97de-d6d70d6b1c5d" providerId="ADAL" clId="{96A96921-1AED-4F0A-8126-D85E74C8A531}" dt="2025-07-11T13:58:47.741" v="0"/>
        <pc:sldMkLst>
          <pc:docMk/>
          <pc:sldMk cId="1031279339" sldId="298"/>
        </pc:sldMkLst>
      </pc:sldChg>
      <pc:sldChg chg="addSp delSp modSp add mod">
        <pc:chgData name="Kelley, Todd W" userId="d27d4cb4-89b9-4445-97de-d6d70d6b1c5d" providerId="ADAL" clId="{96A96921-1AED-4F0A-8126-D85E74C8A531}" dt="2025-07-15T21:47:02.410" v="2679" actId="1076"/>
        <pc:sldMkLst>
          <pc:docMk/>
          <pc:sldMk cId="632546872" sldId="299"/>
        </pc:sldMkLst>
        <pc:spChg chg="del">
          <ac:chgData name="Kelley, Todd W" userId="d27d4cb4-89b9-4445-97de-d6d70d6b1c5d" providerId="ADAL" clId="{96A96921-1AED-4F0A-8126-D85E74C8A531}" dt="2025-07-15T18:16:56.275" v="1757" actId="478"/>
          <ac:spMkLst>
            <pc:docMk/>
            <pc:sldMk cId="632546872" sldId="299"/>
            <ac:spMk id="2" creationId="{C618356A-8F2C-ACB5-6BEE-01290208C6EA}"/>
          </ac:spMkLst>
        </pc:spChg>
        <pc:spChg chg="del">
          <ac:chgData name="Kelley, Todd W" userId="d27d4cb4-89b9-4445-97de-d6d70d6b1c5d" providerId="ADAL" clId="{96A96921-1AED-4F0A-8126-D85E74C8A531}" dt="2025-07-15T18:16:57.413" v="1758" actId="478"/>
          <ac:spMkLst>
            <pc:docMk/>
            <pc:sldMk cId="632546872" sldId="299"/>
            <ac:spMk id="5" creationId="{BBDB1FEA-61D3-A7F5-3452-E91F9ED5B489}"/>
          </ac:spMkLst>
        </pc:spChg>
        <pc:spChg chg="add del mod">
          <ac:chgData name="Kelley, Todd W" userId="d27d4cb4-89b9-4445-97de-d6d70d6b1c5d" providerId="ADAL" clId="{96A96921-1AED-4F0A-8126-D85E74C8A531}" dt="2025-07-15T19:43:24.512" v="1874" actId="478"/>
          <ac:spMkLst>
            <pc:docMk/>
            <pc:sldMk cId="632546872" sldId="299"/>
            <ac:spMk id="7" creationId="{7865BAD2-4254-F4AD-1C14-9ED9F27ED40E}"/>
          </ac:spMkLst>
        </pc:spChg>
        <pc:spChg chg="add mod">
          <ac:chgData name="Kelley, Todd W" userId="d27d4cb4-89b9-4445-97de-d6d70d6b1c5d" providerId="ADAL" clId="{96A96921-1AED-4F0A-8126-D85E74C8A531}" dt="2025-07-15T19:56:24.173" v="2303" actId="1076"/>
          <ac:spMkLst>
            <pc:docMk/>
            <pc:sldMk cId="632546872" sldId="299"/>
            <ac:spMk id="8" creationId="{1507E218-B2AA-8EAC-1DDA-94134C316465}"/>
          </ac:spMkLst>
        </pc:spChg>
        <pc:spChg chg="add mod">
          <ac:chgData name="Kelley, Todd W" userId="d27d4cb4-89b9-4445-97de-d6d70d6b1c5d" providerId="ADAL" clId="{96A96921-1AED-4F0A-8126-D85E74C8A531}" dt="2025-07-15T19:56:29.418" v="2304" actId="1076"/>
          <ac:spMkLst>
            <pc:docMk/>
            <pc:sldMk cId="632546872" sldId="299"/>
            <ac:spMk id="9" creationId="{667C68EF-C368-6AB7-64E5-60D9C420D81D}"/>
          </ac:spMkLst>
        </pc:spChg>
        <pc:spChg chg="add mod">
          <ac:chgData name="Kelley, Todd W" userId="d27d4cb4-89b9-4445-97de-d6d70d6b1c5d" providerId="ADAL" clId="{96A96921-1AED-4F0A-8126-D85E74C8A531}" dt="2025-07-15T19:44:44.472" v="1946" actId="20577"/>
          <ac:spMkLst>
            <pc:docMk/>
            <pc:sldMk cId="632546872" sldId="299"/>
            <ac:spMk id="10" creationId="{52104AB3-4BFE-1BEF-DD54-9BDC686DBB97}"/>
          </ac:spMkLst>
        </pc:spChg>
        <pc:spChg chg="add mod">
          <ac:chgData name="Kelley, Todd W" userId="d27d4cb4-89b9-4445-97de-d6d70d6b1c5d" providerId="ADAL" clId="{96A96921-1AED-4F0A-8126-D85E74C8A531}" dt="2025-07-15T20:02:01.596" v="2451" actId="14100"/>
          <ac:spMkLst>
            <pc:docMk/>
            <pc:sldMk cId="632546872" sldId="299"/>
            <ac:spMk id="11" creationId="{57B8D16F-1A86-5B58-DC34-F445A06EF38F}"/>
          </ac:spMkLst>
        </pc:spChg>
        <pc:spChg chg="add mod">
          <ac:chgData name="Kelley, Todd W" userId="d27d4cb4-89b9-4445-97de-d6d70d6b1c5d" providerId="ADAL" clId="{96A96921-1AED-4F0A-8126-D85E74C8A531}" dt="2025-07-15T19:45:22.457" v="1984" actId="20577"/>
          <ac:spMkLst>
            <pc:docMk/>
            <pc:sldMk cId="632546872" sldId="299"/>
            <ac:spMk id="12" creationId="{D9287BA1-0106-D888-78D3-B43DDF6E8A7A}"/>
          </ac:spMkLst>
        </pc:spChg>
        <pc:spChg chg="add mod">
          <ac:chgData name="Kelley, Todd W" userId="d27d4cb4-89b9-4445-97de-d6d70d6b1c5d" providerId="ADAL" clId="{96A96921-1AED-4F0A-8126-D85E74C8A531}" dt="2025-07-15T19:45:41.921" v="2003" actId="20577"/>
          <ac:spMkLst>
            <pc:docMk/>
            <pc:sldMk cId="632546872" sldId="299"/>
            <ac:spMk id="13" creationId="{8937107C-3D2B-291E-15E6-21A6BEA84D44}"/>
          </ac:spMkLst>
        </pc:spChg>
        <pc:spChg chg="add mod">
          <ac:chgData name="Kelley, Todd W" userId="d27d4cb4-89b9-4445-97de-d6d70d6b1c5d" providerId="ADAL" clId="{96A96921-1AED-4F0A-8126-D85E74C8A531}" dt="2025-07-15T19:50:26.487" v="2074" actId="1076"/>
          <ac:spMkLst>
            <pc:docMk/>
            <pc:sldMk cId="632546872" sldId="299"/>
            <ac:spMk id="14" creationId="{F2A7534C-CF52-C55A-AA3C-F0596C0A6B04}"/>
          </ac:spMkLst>
        </pc:spChg>
        <pc:spChg chg="add mod">
          <ac:chgData name="Kelley, Todd W" userId="d27d4cb4-89b9-4445-97de-d6d70d6b1c5d" providerId="ADAL" clId="{96A96921-1AED-4F0A-8126-D85E74C8A531}" dt="2025-07-15T19:51:05.561" v="2091" actId="1076"/>
          <ac:spMkLst>
            <pc:docMk/>
            <pc:sldMk cId="632546872" sldId="299"/>
            <ac:spMk id="17" creationId="{BCDF9104-546F-EF1C-2441-7851B3517BA3}"/>
          </ac:spMkLst>
        </pc:spChg>
        <pc:spChg chg="add mod">
          <ac:chgData name="Kelley, Todd W" userId="d27d4cb4-89b9-4445-97de-d6d70d6b1c5d" providerId="ADAL" clId="{96A96921-1AED-4F0A-8126-D85E74C8A531}" dt="2025-07-15T19:51:27.159" v="2112" actId="20577"/>
          <ac:spMkLst>
            <pc:docMk/>
            <pc:sldMk cId="632546872" sldId="299"/>
            <ac:spMk id="18" creationId="{F9D3547B-F636-A6FB-98FA-27B4230B0118}"/>
          </ac:spMkLst>
        </pc:spChg>
        <pc:spChg chg="add mod">
          <ac:chgData name="Kelley, Todd W" userId="d27d4cb4-89b9-4445-97de-d6d70d6b1c5d" providerId="ADAL" clId="{96A96921-1AED-4F0A-8126-D85E74C8A531}" dt="2025-07-15T19:51:38.983" v="2125" actId="20577"/>
          <ac:spMkLst>
            <pc:docMk/>
            <pc:sldMk cId="632546872" sldId="299"/>
            <ac:spMk id="19" creationId="{37BFB528-29A8-FABD-375C-DBF3328B86CE}"/>
          </ac:spMkLst>
        </pc:spChg>
        <pc:spChg chg="add mod">
          <ac:chgData name="Kelley, Todd W" userId="d27d4cb4-89b9-4445-97de-d6d70d6b1c5d" providerId="ADAL" clId="{96A96921-1AED-4F0A-8126-D85E74C8A531}" dt="2025-07-15T19:58:44.634" v="2359" actId="1076"/>
          <ac:spMkLst>
            <pc:docMk/>
            <pc:sldMk cId="632546872" sldId="299"/>
            <ac:spMk id="20" creationId="{A7A223B6-F469-BDEC-0612-F9DC634B41B3}"/>
          </ac:spMkLst>
        </pc:spChg>
        <pc:spChg chg="add mod">
          <ac:chgData name="Kelley, Todd W" userId="d27d4cb4-89b9-4445-97de-d6d70d6b1c5d" providerId="ADAL" clId="{96A96921-1AED-4F0A-8126-D85E74C8A531}" dt="2025-07-15T19:58:52.414" v="2361" actId="1076"/>
          <ac:spMkLst>
            <pc:docMk/>
            <pc:sldMk cId="632546872" sldId="299"/>
            <ac:spMk id="21" creationId="{BD2B6EF8-A37E-AF7F-C0F3-70F79CE995B0}"/>
          </ac:spMkLst>
        </pc:spChg>
        <pc:spChg chg="add mod">
          <ac:chgData name="Kelley, Todd W" userId="d27d4cb4-89b9-4445-97de-d6d70d6b1c5d" providerId="ADAL" clId="{96A96921-1AED-4F0A-8126-D85E74C8A531}" dt="2025-07-15T19:58:24.502" v="2355" actId="1076"/>
          <ac:spMkLst>
            <pc:docMk/>
            <pc:sldMk cId="632546872" sldId="299"/>
            <ac:spMk id="22" creationId="{CAD8B1B8-1C03-24B2-4ED1-96A7E289D301}"/>
          </ac:spMkLst>
        </pc:spChg>
        <pc:spChg chg="add mod">
          <ac:chgData name="Kelley, Todd W" userId="d27d4cb4-89b9-4445-97de-d6d70d6b1c5d" providerId="ADAL" clId="{96A96921-1AED-4F0A-8126-D85E74C8A531}" dt="2025-07-15T19:59:10.516" v="2366" actId="1076"/>
          <ac:spMkLst>
            <pc:docMk/>
            <pc:sldMk cId="632546872" sldId="299"/>
            <ac:spMk id="23" creationId="{D47387CA-8A77-C014-6D3E-FFD05E7B23BA}"/>
          </ac:spMkLst>
        </pc:spChg>
        <pc:spChg chg="add mod">
          <ac:chgData name="Kelley, Todd W" userId="d27d4cb4-89b9-4445-97de-d6d70d6b1c5d" providerId="ADAL" clId="{96A96921-1AED-4F0A-8126-D85E74C8A531}" dt="2025-07-15T19:59:31.426" v="2372" actId="1076"/>
          <ac:spMkLst>
            <pc:docMk/>
            <pc:sldMk cId="632546872" sldId="299"/>
            <ac:spMk id="24" creationId="{C119868F-1E81-B933-399B-EDD251EB1552}"/>
          </ac:spMkLst>
        </pc:spChg>
        <pc:spChg chg="add mod">
          <ac:chgData name="Kelley, Todd W" userId="d27d4cb4-89b9-4445-97de-d6d70d6b1c5d" providerId="ADAL" clId="{96A96921-1AED-4F0A-8126-D85E74C8A531}" dt="2025-07-15T19:59:31.426" v="2372" actId="1076"/>
          <ac:spMkLst>
            <pc:docMk/>
            <pc:sldMk cId="632546872" sldId="299"/>
            <ac:spMk id="25" creationId="{7549D0DD-FBFD-57B1-3994-15724E05B479}"/>
          </ac:spMkLst>
        </pc:spChg>
        <pc:spChg chg="add mod">
          <ac:chgData name="Kelley, Todd W" userId="d27d4cb4-89b9-4445-97de-d6d70d6b1c5d" providerId="ADAL" clId="{96A96921-1AED-4F0A-8126-D85E74C8A531}" dt="2025-07-15T19:59:31.426" v="2372" actId="1076"/>
          <ac:spMkLst>
            <pc:docMk/>
            <pc:sldMk cId="632546872" sldId="299"/>
            <ac:spMk id="26" creationId="{488EC492-3CF6-2C9A-98F4-5C758693FE7F}"/>
          </ac:spMkLst>
        </pc:spChg>
        <pc:spChg chg="add mod">
          <ac:chgData name="Kelley, Todd W" userId="d27d4cb4-89b9-4445-97de-d6d70d6b1c5d" providerId="ADAL" clId="{96A96921-1AED-4F0A-8126-D85E74C8A531}" dt="2025-07-15T19:59:31.426" v="2372" actId="1076"/>
          <ac:spMkLst>
            <pc:docMk/>
            <pc:sldMk cId="632546872" sldId="299"/>
            <ac:spMk id="27" creationId="{25B47B2D-D963-D2DC-C901-15997A3C73D7}"/>
          </ac:spMkLst>
        </pc:spChg>
        <pc:spChg chg="add mod">
          <ac:chgData name="Kelley, Todd W" userId="d27d4cb4-89b9-4445-97de-d6d70d6b1c5d" providerId="ADAL" clId="{96A96921-1AED-4F0A-8126-D85E74C8A531}" dt="2025-07-15T20:00:18.508" v="2389" actId="1076"/>
          <ac:spMkLst>
            <pc:docMk/>
            <pc:sldMk cId="632546872" sldId="299"/>
            <ac:spMk id="28" creationId="{92693A13-F727-E38A-4E5B-07C35CFFBECD}"/>
          </ac:spMkLst>
        </pc:spChg>
        <pc:spChg chg="add mod">
          <ac:chgData name="Kelley, Todd W" userId="d27d4cb4-89b9-4445-97de-d6d70d6b1c5d" providerId="ADAL" clId="{96A96921-1AED-4F0A-8126-D85E74C8A531}" dt="2025-07-15T19:59:31.426" v="2372" actId="1076"/>
          <ac:spMkLst>
            <pc:docMk/>
            <pc:sldMk cId="632546872" sldId="299"/>
            <ac:spMk id="29" creationId="{860EDDEC-1934-A63E-E670-3C524C95046C}"/>
          </ac:spMkLst>
        </pc:spChg>
        <pc:spChg chg="add mod">
          <ac:chgData name="Kelley, Todd W" userId="d27d4cb4-89b9-4445-97de-d6d70d6b1c5d" providerId="ADAL" clId="{96A96921-1AED-4F0A-8126-D85E74C8A531}" dt="2025-07-15T20:00:24.542" v="2391" actId="1076"/>
          <ac:spMkLst>
            <pc:docMk/>
            <pc:sldMk cId="632546872" sldId="299"/>
            <ac:spMk id="30" creationId="{36D63B3F-06E9-42C1-A295-47E09B210F1D}"/>
          </ac:spMkLst>
        </pc:spChg>
        <pc:spChg chg="add mod">
          <ac:chgData name="Kelley, Todd W" userId="d27d4cb4-89b9-4445-97de-d6d70d6b1c5d" providerId="ADAL" clId="{96A96921-1AED-4F0A-8126-D85E74C8A531}" dt="2025-07-15T20:01:06.865" v="2416" actId="1076"/>
          <ac:spMkLst>
            <pc:docMk/>
            <pc:sldMk cId="632546872" sldId="299"/>
            <ac:spMk id="846" creationId="{90C6F576-5642-9B63-CACE-0916186CC2C5}"/>
          </ac:spMkLst>
        </pc:spChg>
        <pc:spChg chg="add mod">
          <ac:chgData name="Kelley, Todd W" userId="d27d4cb4-89b9-4445-97de-d6d70d6b1c5d" providerId="ADAL" clId="{96A96921-1AED-4F0A-8126-D85E74C8A531}" dt="2025-07-15T20:01:23.294" v="2428" actId="20577"/>
          <ac:spMkLst>
            <pc:docMk/>
            <pc:sldMk cId="632546872" sldId="299"/>
            <ac:spMk id="847" creationId="{6EBAF1A1-D4EC-32EA-2996-AB9029FD1158}"/>
          </ac:spMkLst>
        </pc:spChg>
        <pc:spChg chg="add mod">
          <ac:chgData name="Kelley, Todd W" userId="d27d4cb4-89b9-4445-97de-d6d70d6b1c5d" providerId="ADAL" clId="{96A96921-1AED-4F0A-8126-D85E74C8A531}" dt="2025-07-15T21:38:54.344" v="2674" actId="20577"/>
          <ac:spMkLst>
            <pc:docMk/>
            <pc:sldMk cId="632546872" sldId="299"/>
            <ac:spMk id="854" creationId="{753588A7-4F1D-CDB9-D731-F58CDBE978F5}"/>
          </ac:spMkLst>
        </pc:spChg>
        <pc:spChg chg="mod">
          <ac:chgData name="Kelley, Todd W" userId="d27d4cb4-89b9-4445-97de-d6d70d6b1c5d" providerId="ADAL" clId="{96A96921-1AED-4F0A-8126-D85E74C8A531}" dt="2025-07-15T21:47:02.410" v="2679" actId="1076"/>
          <ac:spMkLst>
            <pc:docMk/>
            <pc:sldMk cId="632546872" sldId="299"/>
            <ac:spMk id="866" creationId="{2828A601-18FC-479B-6DD4-67C00A7C1166}"/>
          </ac:spMkLst>
        </pc:spChg>
        <pc:spChg chg="del mod">
          <ac:chgData name="Kelley, Todd W" userId="d27d4cb4-89b9-4445-97de-d6d70d6b1c5d" providerId="ADAL" clId="{96A96921-1AED-4F0A-8126-D85E74C8A531}" dt="2025-07-15T19:43:21.348" v="1873" actId="478"/>
          <ac:spMkLst>
            <pc:docMk/>
            <pc:sldMk cId="632546872" sldId="299"/>
            <ac:spMk id="867" creationId="{DE028A99-7CAC-EEDA-FFAD-10061870A3B0}"/>
          </ac:spMkLst>
        </pc:spChg>
        <pc:picChg chg="add del mod modCrop">
          <ac:chgData name="Kelley, Todd W" userId="d27d4cb4-89b9-4445-97de-d6d70d6b1c5d" providerId="ADAL" clId="{96A96921-1AED-4F0A-8126-D85E74C8A531}" dt="2025-07-15T19:46:43.119" v="2025" actId="478"/>
          <ac:picMkLst>
            <pc:docMk/>
            <pc:sldMk cId="632546872" sldId="299"/>
            <ac:picMk id="4" creationId="{1E6D5A03-793E-BDFC-2AA9-D1D7D3EA2E95}"/>
          </ac:picMkLst>
        </pc:picChg>
        <pc:picChg chg="add mod modCrop">
          <ac:chgData name="Kelley, Todd W" userId="d27d4cb4-89b9-4445-97de-d6d70d6b1c5d" providerId="ADAL" clId="{96A96921-1AED-4F0A-8126-D85E74C8A531}" dt="2025-07-15T19:50:18.021" v="2073" actId="1076"/>
          <ac:picMkLst>
            <pc:docMk/>
            <pc:sldMk cId="632546872" sldId="299"/>
            <ac:picMk id="16" creationId="{9BDE35D2-3C40-17E4-7E79-AA9593FFED38}"/>
          </ac:picMkLst>
        </pc:picChg>
        <pc:picChg chg="add mod">
          <ac:chgData name="Kelley, Todd W" userId="d27d4cb4-89b9-4445-97de-d6d70d6b1c5d" providerId="ADAL" clId="{96A96921-1AED-4F0A-8126-D85E74C8A531}" dt="2025-07-15T21:38:42.095" v="2669" actId="1076"/>
          <ac:picMkLst>
            <pc:docMk/>
            <pc:sldMk cId="632546872" sldId="299"/>
            <ac:picMk id="853" creationId="{6B1297DA-8F31-0873-909C-571025E8BB65}"/>
          </ac:picMkLst>
        </pc:picChg>
        <pc:cxnChg chg="add mod">
          <ac:chgData name="Kelley, Todd W" userId="d27d4cb4-89b9-4445-97de-d6d70d6b1c5d" providerId="ADAL" clId="{96A96921-1AED-4F0A-8126-D85E74C8A531}" dt="2025-07-15T19:56:19.550" v="2302" actId="208"/>
          <ac:cxnSpMkLst>
            <pc:docMk/>
            <pc:sldMk cId="632546872" sldId="299"/>
            <ac:cxnSpMk id="32" creationId="{772D7352-32D4-6770-3970-4F64DDD4782D}"/>
          </ac:cxnSpMkLst>
        </pc:cxnChg>
        <pc:cxnChg chg="add mod">
          <ac:chgData name="Kelley, Todd W" userId="d27d4cb4-89b9-4445-97de-d6d70d6b1c5d" providerId="ADAL" clId="{96A96921-1AED-4F0A-8126-D85E74C8A531}" dt="2025-07-15T19:56:44.517" v="2306" actId="208"/>
          <ac:cxnSpMkLst>
            <pc:docMk/>
            <pc:sldMk cId="632546872" sldId="299"/>
            <ac:cxnSpMk id="34" creationId="{373D7581-CC3A-5E0D-CF33-132EB5C4CCBF}"/>
          </ac:cxnSpMkLst>
        </pc:cxnChg>
        <pc:cxnChg chg="add mod">
          <ac:chgData name="Kelley, Todd W" userId="d27d4cb4-89b9-4445-97de-d6d70d6b1c5d" providerId="ADAL" clId="{96A96921-1AED-4F0A-8126-D85E74C8A531}" dt="2025-07-15T19:57:04.283" v="2308" actId="208"/>
          <ac:cxnSpMkLst>
            <pc:docMk/>
            <pc:sldMk cId="632546872" sldId="299"/>
            <ac:cxnSpMk id="36" creationId="{B2E082D0-0130-3395-14C7-D4E2DFD2A32E}"/>
          </ac:cxnSpMkLst>
        </pc:cxnChg>
        <pc:cxnChg chg="add mod">
          <ac:chgData name="Kelley, Todd W" userId="d27d4cb4-89b9-4445-97de-d6d70d6b1c5d" providerId="ADAL" clId="{96A96921-1AED-4F0A-8126-D85E74C8A531}" dt="2025-07-15T20:02:07.792" v="2452" actId="14100"/>
          <ac:cxnSpMkLst>
            <pc:docMk/>
            <pc:sldMk cId="632546872" sldId="299"/>
            <ac:cxnSpMk id="37" creationId="{55437191-EBA3-BE7C-F088-FAA872DEA303}"/>
          </ac:cxnSpMkLst>
        </pc:cxnChg>
        <pc:cxnChg chg="add mod">
          <ac:chgData name="Kelley, Todd W" userId="d27d4cb4-89b9-4445-97de-d6d70d6b1c5d" providerId="ADAL" clId="{96A96921-1AED-4F0A-8126-D85E74C8A531}" dt="2025-07-15T19:57:19.128" v="2314" actId="14100"/>
          <ac:cxnSpMkLst>
            <pc:docMk/>
            <pc:sldMk cId="632546872" sldId="299"/>
            <ac:cxnSpMk id="39" creationId="{1A3B3226-279B-A811-4F40-DED5B4617882}"/>
          </ac:cxnSpMkLst>
        </pc:cxnChg>
        <pc:cxnChg chg="add mod">
          <ac:chgData name="Kelley, Todd W" userId="d27d4cb4-89b9-4445-97de-d6d70d6b1c5d" providerId="ADAL" clId="{96A96921-1AED-4F0A-8126-D85E74C8A531}" dt="2025-07-15T19:57:25.657" v="2317" actId="14100"/>
          <ac:cxnSpMkLst>
            <pc:docMk/>
            <pc:sldMk cId="632546872" sldId="299"/>
            <ac:cxnSpMk id="41" creationId="{9C1259C4-F7EF-40E6-763A-C879F0D13C65}"/>
          </ac:cxnSpMkLst>
        </pc:cxnChg>
        <pc:cxnChg chg="add mod">
          <ac:chgData name="Kelley, Todd W" userId="d27d4cb4-89b9-4445-97de-d6d70d6b1c5d" providerId="ADAL" clId="{96A96921-1AED-4F0A-8126-D85E74C8A531}" dt="2025-07-15T19:57:33.919" v="2320" actId="14100"/>
          <ac:cxnSpMkLst>
            <pc:docMk/>
            <pc:sldMk cId="632546872" sldId="299"/>
            <ac:cxnSpMk id="43" creationId="{F3FAF748-D7DE-195D-5747-09D4E31CACE5}"/>
          </ac:cxnSpMkLst>
        </pc:cxnChg>
        <pc:cxnChg chg="add mod">
          <ac:chgData name="Kelley, Todd W" userId="d27d4cb4-89b9-4445-97de-d6d70d6b1c5d" providerId="ADAL" clId="{96A96921-1AED-4F0A-8126-D85E74C8A531}" dt="2025-07-15T19:57:41.765" v="2323" actId="14100"/>
          <ac:cxnSpMkLst>
            <pc:docMk/>
            <pc:sldMk cId="632546872" sldId="299"/>
            <ac:cxnSpMk id="45" creationId="{5FA2DDA3-7C02-6D2E-6DC1-01BCE0709C42}"/>
          </ac:cxnSpMkLst>
        </pc:cxnChg>
        <pc:cxnChg chg="add mod">
          <ac:chgData name="Kelley, Todd W" userId="d27d4cb4-89b9-4445-97de-d6d70d6b1c5d" providerId="ADAL" clId="{96A96921-1AED-4F0A-8126-D85E74C8A531}" dt="2025-07-15T19:57:45.516" v="2325" actId="1076"/>
          <ac:cxnSpMkLst>
            <pc:docMk/>
            <pc:sldMk cId="632546872" sldId="299"/>
            <ac:cxnSpMk id="47" creationId="{4DAB46C5-A889-2B66-7629-5CFD73AD58B2}"/>
          </ac:cxnSpMkLst>
        </pc:cxnChg>
        <pc:cxnChg chg="add mod">
          <ac:chgData name="Kelley, Todd W" userId="d27d4cb4-89b9-4445-97de-d6d70d6b1c5d" providerId="ADAL" clId="{96A96921-1AED-4F0A-8126-D85E74C8A531}" dt="2025-07-15T19:57:54.774" v="2328" actId="14100"/>
          <ac:cxnSpMkLst>
            <pc:docMk/>
            <pc:sldMk cId="632546872" sldId="299"/>
            <ac:cxnSpMk id="48" creationId="{2A255A8B-D80F-8F46-3645-68B850DC1218}"/>
          </ac:cxnSpMkLst>
        </pc:cxnChg>
        <pc:cxnChg chg="add mod">
          <ac:chgData name="Kelley, Todd W" userId="d27d4cb4-89b9-4445-97de-d6d70d6b1c5d" providerId="ADAL" clId="{96A96921-1AED-4F0A-8126-D85E74C8A531}" dt="2025-07-15T19:58:47.446" v="2360" actId="14100"/>
          <ac:cxnSpMkLst>
            <pc:docMk/>
            <pc:sldMk cId="632546872" sldId="299"/>
            <ac:cxnSpMk id="50" creationId="{9FDD637C-6CB3-BA6C-76FD-2BBF35709E2A}"/>
          </ac:cxnSpMkLst>
        </pc:cxnChg>
        <pc:cxnChg chg="add mod">
          <ac:chgData name="Kelley, Todd W" userId="d27d4cb4-89b9-4445-97de-d6d70d6b1c5d" providerId="ADAL" clId="{96A96921-1AED-4F0A-8126-D85E74C8A531}" dt="2025-07-15T21:39:57.240" v="2678" actId="14100"/>
          <ac:cxnSpMkLst>
            <pc:docMk/>
            <pc:sldMk cId="632546872" sldId="299"/>
            <ac:cxnSpMk id="52" creationId="{20671C85-FBEB-EEC0-812C-6077121969A3}"/>
          </ac:cxnSpMkLst>
        </pc:cxnChg>
        <pc:cxnChg chg="add mod">
          <ac:chgData name="Kelley, Todd W" userId="d27d4cb4-89b9-4445-97de-d6d70d6b1c5d" providerId="ADAL" clId="{96A96921-1AED-4F0A-8126-D85E74C8A531}" dt="2025-07-15T19:59:05.456" v="2365" actId="14100"/>
          <ac:cxnSpMkLst>
            <pc:docMk/>
            <pc:sldMk cId="632546872" sldId="299"/>
            <ac:cxnSpMk id="57" creationId="{9997EF02-7AA6-6EDD-2EC5-72D43E852956}"/>
          </ac:cxnSpMkLst>
        </pc:cxnChg>
        <pc:cxnChg chg="add mod">
          <ac:chgData name="Kelley, Todd W" userId="d27d4cb4-89b9-4445-97de-d6d70d6b1c5d" providerId="ADAL" clId="{96A96921-1AED-4F0A-8126-D85E74C8A531}" dt="2025-07-15T19:59:17.250" v="2369" actId="14100"/>
          <ac:cxnSpMkLst>
            <pc:docMk/>
            <pc:sldMk cId="632546872" sldId="299"/>
            <ac:cxnSpMk id="60" creationId="{89924BC6-383E-C886-8AF9-D7873B9C5AEE}"/>
          </ac:cxnSpMkLst>
        </pc:cxnChg>
        <pc:cxnChg chg="add mod">
          <ac:chgData name="Kelley, Todd W" userId="d27d4cb4-89b9-4445-97de-d6d70d6b1c5d" providerId="ADAL" clId="{96A96921-1AED-4F0A-8126-D85E74C8A531}" dt="2025-07-15T19:59:24.608" v="2371" actId="1076"/>
          <ac:cxnSpMkLst>
            <pc:docMk/>
            <pc:sldMk cId="632546872" sldId="299"/>
            <ac:cxnSpMk id="62" creationId="{A4532213-8CD3-CEF2-907E-B868CFC2FC0A}"/>
          </ac:cxnSpMkLst>
        </pc:cxnChg>
        <pc:cxnChg chg="add mod">
          <ac:chgData name="Kelley, Todd W" userId="d27d4cb4-89b9-4445-97de-d6d70d6b1c5d" providerId="ADAL" clId="{96A96921-1AED-4F0A-8126-D85E74C8A531}" dt="2025-07-15T19:59:39.022" v="2375" actId="14100"/>
          <ac:cxnSpMkLst>
            <pc:docMk/>
            <pc:sldMk cId="632546872" sldId="299"/>
            <ac:cxnSpMk id="63" creationId="{E49F6D65-EC5B-128E-53F4-175E4BC46F06}"/>
          </ac:cxnSpMkLst>
        </pc:cxnChg>
        <pc:cxnChg chg="add mod">
          <ac:chgData name="Kelley, Todd W" userId="d27d4cb4-89b9-4445-97de-d6d70d6b1c5d" providerId="ADAL" clId="{96A96921-1AED-4F0A-8126-D85E74C8A531}" dt="2025-07-15T19:59:46.140" v="2378" actId="14100"/>
          <ac:cxnSpMkLst>
            <pc:docMk/>
            <pc:sldMk cId="632546872" sldId="299"/>
            <ac:cxnSpMk id="833" creationId="{5B5B0702-5F26-3072-0E6A-414D704D1B9A}"/>
          </ac:cxnSpMkLst>
        </pc:cxnChg>
        <pc:cxnChg chg="add mod">
          <ac:chgData name="Kelley, Todd W" userId="d27d4cb4-89b9-4445-97de-d6d70d6b1c5d" providerId="ADAL" clId="{96A96921-1AED-4F0A-8126-D85E74C8A531}" dt="2025-07-15T19:59:51.722" v="2381" actId="14100"/>
          <ac:cxnSpMkLst>
            <pc:docMk/>
            <pc:sldMk cId="632546872" sldId="299"/>
            <ac:cxnSpMk id="835" creationId="{E67EED9E-960E-64B8-B8CE-753602CBE11B}"/>
          </ac:cxnSpMkLst>
        </pc:cxnChg>
        <pc:cxnChg chg="add mod">
          <ac:chgData name="Kelley, Todd W" userId="d27d4cb4-89b9-4445-97de-d6d70d6b1c5d" providerId="ADAL" clId="{96A96921-1AED-4F0A-8126-D85E74C8A531}" dt="2025-07-15T20:00:21.988" v="2390" actId="14100"/>
          <ac:cxnSpMkLst>
            <pc:docMk/>
            <pc:sldMk cId="632546872" sldId="299"/>
            <ac:cxnSpMk id="837" creationId="{7727ED87-42F5-1D34-5DD4-BEBF43823BC6}"/>
          </ac:cxnSpMkLst>
        </pc:cxnChg>
        <pc:cxnChg chg="add mod">
          <ac:chgData name="Kelley, Todd W" userId="d27d4cb4-89b9-4445-97de-d6d70d6b1c5d" providerId="ADAL" clId="{96A96921-1AED-4F0A-8126-D85E74C8A531}" dt="2025-07-15T20:00:28.255" v="2392" actId="14100"/>
          <ac:cxnSpMkLst>
            <pc:docMk/>
            <pc:sldMk cId="632546872" sldId="299"/>
            <ac:cxnSpMk id="839" creationId="{24A3CD0D-EF0A-17A9-F4EF-A9645486E3A5}"/>
          </ac:cxnSpMkLst>
        </pc:cxnChg>
        <pc:cxnChg chg="add mod">
          <ac:chgData name="Kelley, Todd W" userId="d27d4cb4-89b9-4445-97de-d6d70d6b1c5d" providerId="ADAL" clId="{96A96921-1AED-4F0A-8126-D85E74C8A531}" dt="2025-07-15T20:00:38.278" v="2395" actId="14100"/>
          <ac:cxnSpMkLst>
            <pc:docMk/>
            <pc:sldMk cId="632546872" sldId="299"/>
            <ac:cxnSpMk id="843" creationId="{8CD3503D-8EE9-93F1-74A2-BAD49FCD5C68}"/>
          </ac:cxnSpMkLst>
        </pc:cxnChg>
        <pc:cxnChg chg="add mod">
          <ac:chgData name="Kelley, Todd W" userId="d27d4cb4-89b9-4445-97de-d6d70d6b1c5d" providerId="ADAL" clId="{96A96921-1AED-4F0A-8126-D85E74C8A531}" dt="2025-07-15T20:01:32.291" v="2431" actId="14100"/>
          <ac:cxnSpMkLst>
            <pc:docMk/>
            <pc:sldMk cId="632546872" sldId="299"/>
            <ac:cxnSpMk id="848" creationId="{8B90129B-6004-5B77-FD7C-C47C174D454E}"/>
          </ac:cxnSpMkLst>
        </pc:cxnChg>
        <pc:cxnChg chg="add mod">
          <ac:chgData name="Kelley, Todd W" userId="d27d4cb4-89b9-4445-97de-d6d70d6b1c5d" providerId="ADAL" clId="{96A96921-1AED-4F0A-8126-D85E74C8A531}" dt="2025-07-15T21:39:04.386" v="2677" actId="14100"/>
          <ac:cxnSpMkLst>
            <pc:docMk/>
            <pc:sldMk cId="632546872" sldId="299"/>
            <ac:cxnSpMk id="855" creationId="{C5081051-3E41-955B-0FFD-A96C0CA98C55}"/>
          </ac:cxnSpMkLst>
        </pc:cxnChg>
      </pc:sldChg>
    </pc:docChg>
  </pc:docChgLst>
</pc:chgInfo>
</file>

<file path=ppt/media/image1.png>
</file>

<file path=ppt/media/image10.jpeg>
</file>

<file path=ppt/media/image11.png>
</file>

<file path=ppt/media/image12.png>
</file>

<file path=ppt/media/image13.jpeg>
</file>

<file path=ppt/media/image14.gif>
</file>

<file path=ppt/media/image15.jpeg>
</file>

<file path=ppt/media/image16.png>
</file>

<file path=ppt/media/image17.jpg>
</file>

<file path=ppt/media/image18.png>
</file>

<file path=ppt/media/image19.png>
</file>

<file path=ppt/media/image2.jpg>
</file>

<file path=ppt/media/image20.jpeg>
</file>

<file path=ppt/media/image21.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endParaRPr lang="en"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eb3790b070_0_8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eb3790b070_0_8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geb3790b070_0_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 name="Google Shape;914;geb3790b070_0_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eb3790b070_0_9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 name="Google Shape;920;geb3790b070_0_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geb3790b070_0_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6" name="Google Shape;926;geb3790b070_0_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eb3790b070_0_9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 name="Google Shape;932;geb3790b070_0_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eb3790b070_0_9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eb3790b070_0_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eb3790b070_0_9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eb3790b070_0_9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eb3790b070_0_9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eb3790b070_0_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eb3790b070_0_9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eb3790b070_0_9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geb3790b070_0_9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 name="Google Shape;969;geb3790b070_0_9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b3790b070_0_8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b3790b070_0_8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geb3790b070_0_9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 name="Google Shape;975;geb3790b070_0_9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eb3790b070_0_9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eb3790b070_0_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eb3790b070_0_9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eb3790b070_0_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eb3790b070_0_9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eb3790b070_0_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eb3790b070_0_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eb3790b070_0_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eb3790b070_0_9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eb3790b070_0_9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8"/>
        <p:cNvGrpSpPr/>
        <p:nvPr/>
      </p:nvGrpSpPr>
      <p:grpSpPr>
        <a:xfrm>
          <a:off x="0" y="0"/>
          <a:ext cx="0" cy="0"/>
          <a:chOff x="0" y="0"/>
          <a:chExt cx="0" cy="0"/>
        </a:xfrm>
      </p:grpSpPr>
      <p:sp>
        <p:nvSpPr>
          <p:cNvPr id="1029" name="Google Shape;1029;geb3790b070_0_10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 name="Google Shape;1030;geb3790b070_0_10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eb3790b070_0_10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eb3790b070_0_1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eb3790b070_0_1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eb3790b070_0_1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eb3790b070_0_1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eb3790b070_0_1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a:extLst>
            <a:ext uri="{FF2B5EF4-FFF2-40B4-BE49-F238E27FC236}">
              <a16:creationId xmlns:a16="http://schemas.microsoft.com/office/drawing/2014/main" id="{6814E16D-D5F1-3587-B60D-17C8A8578A14}"/>
            </a:ext>
          </a:extLst>
        </p:cNvPr>
        <p:cNvGrpSpPr/>
        <p:nvPr/>
      </p:nvGrpSpPr>
      <p:grpSpPr>
        <a:xfrm>
          <a:off x="0" y="0"/>
          <a:ext cx="0" cy="0"/>
          <a:chOff x="0" y="0"/>
          <a:chExt cx="0" cy="0"/>
        </a:xfrm>
      </p:grpSpPr>
      <p:sp>
        <p:nvSpPr>
          <p:cNvPr id="863" name="Google Shape;863;geb3790b070_0_856:notes">
            <a:extLst>
              <a:ext uri="{FF2B5EF4-FFF2-40B4-BE49-F238E27FC236}">
                <a16:creationId xmlns:a16="http://schemas.microsoft.com/office/drawing/2014/main" id="{1FB6DB07-F7B4-E436-D7CD-D9696B1509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b3790b070_0_856:notes">
            <a:extLst>
              <a:ext uri="{FF2B5EF4-FFF2-40B4-BE49-F238E27FC236}">
                <a16:creationId xmlns:a16="http://schemas.microsoft.com/office/drawing/2014/main" id="{246D7CDD-A972-111C-42D4-84050C4C40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01500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eafe245b95_0_10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eafe245b95_0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eafe245b95_0_10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eafe245b95_0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eb3790b070_0_8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 name="Google Shape;870;geb3790b070_0_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eb3790b070_0_8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eb3790b070_0_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eb3790b070_0_8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eb3790b070_0_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eb3790b070_0_8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eb3790b070_0_8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eb3790b070_0_8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eb3790b070_0_8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eb3790b070_0_8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eb3790b070_0_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419709" y="2145759"/>
            <a:ext cx="289868" cy="852000"/>
            <a:chOff x="456616" y="2161476"/>
            <a:chExt cx="289868" cy="852000"/>
          </a:xfrm>
        </p:grpSpPr>
        <p:sp>
          <p:nvSpPr>
            <p:cNvPr id="10" name="Google Shape;10;p2"/>
            <p:cNvSpPr/>
            <p:nvPr/>
          </p:nvSpPr>
          <p:spPr>
            <a:xfrm rot="-5400000">
              <a:off x="588942" y="2649556"/>
              <a:ext cx="25484" cy="289600"/>
            </a:xfrm>
            <a:custGeom>
              <a:avLst/>
              <a:gdLst/>
              <a:ahLst/>
              <a:cxnLst/>
              <a:rect l="l" t="t" r="r" b="b"/>
              <a:pathLst>
                <a:path w="761" h="8648" extrusionOk="0">
                  <a:moveTo>
                    <a:pt x="380" y="0"/>
                  </a:moveTo>
                  <a:cubicBezTo>
                    <a:pt x="190" y="0"/>
                    <a:pt x="0" y="130"/>
                    <a:pt x="0" y="388"/>
                  </a:cubicBezTo>
                  <a:lnTo>
                    <a:pt x="0" y="8260"/>
                  </a:lnTo>
                  <a:cubicBezTo>
                    <a:pt x="0" y="8519"/>
                    <a:pt x="190" y="8648"/>
                    <a:pt x="380" y="8648"/>
                  </a:cubicBezTo>
                  <a:cubicBezTo>
                    <a:pt x="570" y="8648"/>
                    <a:pt x="760" y="8519"/>
                    <a:pt x="760" y="8260"/>
                  </a:cubicBezTo>
                  <a:lnTo>
                    <a:pt x="760" y="388"/>
                  </a:lnTo>
                  <a:cubicBezTo>
                    <a:pt x="760" y="130"/>
                    <a:pt x="570"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5400000">
              <a:off x="588808" y="2235662"/>
              <a:ext cx="25484" cy="289868"/>
            </a:xfrm>
            <a:custGeom>
              <a:avLst/>
              <a:gdLst/>
              <a:ahLst/>
              <a:cxnLst/>
              <a:rect l="l" t="t" r="r" b="b"/>
              <a:pathLst>
                <a:path w="761" h="8656" extrusionOk="0">
                  <a:moveTo>
                    <a:pt x="365" y="1"/>
                  </a:moveTo>
                  <a:cubicBezTo>
                    <a:pt x="153" y="1"/>
                    <a:pt x="1" y="183"/>
                    <a:pt x="1" y="396"/>
                  </a:cubicBezTo>
                  <a:lnTo>
                    <a:pt x="1" y="8268"/>
                  </a:lnTo>
                  <a:cubicBezTo>
                    <a:pt x="1" y="8527"/>
                    <a:pt x="191" y="8656"/>
                    <a:pt x="381" y="8656"/>
                  </a:cubicBezTo>
                  <a:cubicBezTo>
                    <a:pt x="570" y="8656"/>
                    <a:pt x="760" y="8527"/>
                    <a:pt x="760" y="8268"/>
                  </a:cubicBezTo>
                  <a:lnTo>
                    <a:pt x="760" y="396"/>
                  </a:lnTo>
                  <a:cubicBezTo>
                    <a:pt x="760" y="183"/>
                    <a:pt x="578" y="1"/>
                    <a:pt x="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576234" y="2902231"/>
              <a:ext cx="25484" cy="197007"/>
            </a:xfrm>
            <a:custGeom>
              <a:avLst/>
              <a:gdLst/>
              <a:ahLst/>
              <a:cxnLst/>
              <a:rect l="l" t="t" r="r" b="b"/>
              <a:pathLst>
                <a:path w="761" h="5883" extrusionOk="0">
                  <a:moveTo>
                    <a:pt x="380" y="1"/>
                  </a:moveTo>
                  <a:cubicBezTo>
                    <a:pt x="190" y="1"/>
                    <a:pt x="0" y="130"/>
                    <a:pt x="0" y="388"/>
                  </a:cubicBezTo>
                  <a:lnTo>
                    <a:pt x="0" y="5495"/>
                  </a:lnTo>
                  <a:cubicBezTo>
                    <a:pt x="0" y="5753"/>
                    <a:pt x="190" y="5882"/>
                    <a:pt x="380" y="5882"/>
                  </a:cubicBezTo>
                  <a:cubicBezTo>
                    <a:pt x="570" y="5882"/>
                    <a:pt x="760" y="5753"/>
                    <a:pt x="760" y="5495"/>
                  </a:cubicBezTo>
                  <a:lnTo>
                    <a:pt x="760" y="388"/>
                  </a:lnTo>
                  <a:cubicBezTo>
                    <a:pt x="760" y="130"/>
                    <a:pt x="570" y="1"/>
                    <a:pt x="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575849" y="2488856"/>
              <a:ext cx="26489" cy="197241"/>
            </a:xfrm>
            <a:custGeom>
              <a:avLst/>
              <a:gdLst/>
              <a:ahLst/>
              <a:cxnLst/>
              <a:rect l="l" t="t" r="r" b="b"/>
              <a:pathLst>
                <a:path w="791" h="5890" extrusionOk="0">
                  <a:moveTo>
                    <a:pt x="410" y="1"/>
                  </a:moveTo>
                  <a:cubicBezTo>
                    <a:pt x="220" y="1"/>
                    <a:pt x="30" y="130"/>
                    <a:pt x="30" y="388"/>
                  </a:cubicBezTo>
                  <a:lnTo>
                    <a:pt x="30" y="5495"/>
                  </a:lnTo>
                  <a:cubicBezTo>
                    <a:pt x="0" y="5707"/>
                    <a:pt x="182" y="5890"/>
                    <a:pt x="395" y="5890"/>
                  </a:cubicBezTo>
                  <a:cubicBezTo>
                    <a:pt x="608" y="5890"/>
                    <a:pt x="790" y="5707"/>
                    <a:pt x="790" y="5495"/>
                  </a:cubicBezTo>
                  <a:lnTo>
                    <a:pt x="790" y="388"/>
                  </a:lnTo>
                  <a:cubicBezTo>
                    <a:pt x="790" y="130"/>
                    <a:pt x="600" y="1"/>
                    <a:pt x="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576619" y="2076100"/>
              <a:ext cx="25484" cy="196237"/>
            </a:xfrm>
            <a:custGeom>
              <a:avLst/>
              <a:gdLst/>
              <a:ahLst/>
              <a:cxnLst/>
              <a:rect l="l" t="t" r="r" b="b"/>
              <a:pathLst>
                <a:path w="761" h="5860" extrusionOk="0">
                  <a:moveTo>
                    <a:pt x="396" y="0"/>
                  </a:moveTo>
                  <a:cubicBezTo>
                    <a:pt x="183" y="0"/>
                    <a:pt x="1" y="152"/>
                    <a:pt x="1" y="365"/>
                  </a:cubicBezTo>
                  <a:lnTo>
                    <a:pt x="1" y="5472"/>
                  </a:lnTo>
                  <a:cubicBezTo>
                    <a:pt x="1" y="5730"/>
                    <a:pt x="191" y="5859"/>
                    <a:pt x="381" y="5859"/>
                  </a:cubicBezTo>
                  <a:cubicBezTo>
                    <a:pt x="570" y="5859"/>
                    <a:pt x="760" y="5730"/>
                    <a:pt x="760" y="5472"/>
                  </a:cubicBezTo>
                  <a:lnTo>
                    <a:pt x="760" y="365"/>
                  </a:lnTo>
                  <a:cubicBezTo>
                    <a:pt x="760" y="152"/>
                    <a:pt x="608" y="0"/>
                    <a:pt x="3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a:off x="6514438" y="4556641"/>
            <a:ext cx="2808779" cy="1148975"/>
            <a:chOff x="6525475" y="148600"/>
            <a:chExt cx="2808779" cy="1148975"/>
          </a:xfrm>
        </p:grpSpPr>
        <p:sp>
          <p:nvSpPr>
            <p:cNvPr id="16" name="Google Shape;16;p2"/>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2758638" y="4173929"/>
            <a:ext cx="3178775" cy="1439250"/>
            <a:chOff x="2608550" y="4236013"/>
            <a:chExt cx="3178775" cy="1439250"/>
          </a:xfrm>
        </p:grpSpPr>
        <p:grpSp>
          <p:nvGrpSpPr>
            <p:cNvPr id="19" name="Google Shape;19;p2"/>
            <p:cNvGrpSpPr/>
            <p:nvPr/>
          </p:nvGrpSpPr>
          <p:grpSpPr>
            <a:xfrm rot="10800000" flipH="1">
              <a:off x="2608550" y="4596963"/>
              <a:ext cx="1368260" cy="1078296"/>
              <a:chOff x="4231725" y="-443721"/>
              <a:chExt cx="1368260" cy="1078296"/>
            </a:xfrm>
          </p:grpSpPr>
          <p:sp>
            <p:nvSpPr>
              <p:cNvPr id="20" name="Google Shape;20;p2"/>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rot="10800000" flipH="1">
              <a:off x="3550450" y="4236013"/>
              <a:ext cx="1129225" cy="1439250"/>
              <a:chOff x="5173625" y="-443725"/>
              <a:chExt cx="1129225" cy="1439250"/>
            </a:xfrm>
          </p:grpSpPr>
          <p:sp>
            <p:nvSpPr>
              <p:cNvPr id="23" name="Google Shape;23;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rot="10800000">
              <a:off x="4867050" y="4596963"/>
              <a:ext cx="920275" cy="1078300"/>
              <a:chOff x="4679675" y="-443725"/>
              <a:chExt cx="920275" cy="1078300"/>
            </a:xfrm>
          </p:grpSpPr>
          <p:sp>
            <p:nvSpPr>
              <p:cNvPr id="26" name="Google Shape;26;p2"/>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rot="10800000">
              <a:off x="4164150" y="4236013"/>
              <a:ext cx="1129225" cy="1439250"/>
              <a:chOff x="5173625" y="-443725"/>
              <a:chExt cx="1129225" cy="1439250"/>
            </a:xfrm>
          </p:grpSpPr>
          <p:sp>
            <p:nvSpPr>
              <p:cNvPr id="29" name="Google Shape;29;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 name="Google Shape;31;p2"/>
          <p:cNvGrpSpPr/>
          <p:nvPr/>
        </p:nvGrpSpPr>
        <p:grpSpPr>
          <a:xfrm rot="10800000" flipH="1">
            <a:off x="7154325" y="3924763"/>
            <a:ext cx="474200" cy="1505350"/>
            <a:chOff x="3995775" y="-443725"/>
            <a:chExt cx="474200" cy="1505350"/>
          </a:xfrm>
        </p:grpSpPr>
        <p:sp>
          <p:nvSpPr>
            <p:cNvPr id="32" name="Google Shape;32;p2"/>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2"/>
          <p:cNvGrpSpPr/>
          <p:nvPr/>
        </p:nvGrpSpPr>
        <p:grpSpPr>
          <a:xfrm>
            <a:off x="6612948" y="5750"/>
            <a:ext cx="1195349" cy="1078296"/>
            <a:chOff x="4404625" y="-443721"/>
            <a:chExt cx="1195349" cy="1078296"/>
          </a:xfrm>
        </p:grpSpPr>
        <p:sp>
          <p:nvSpPr>
            <p:cNvPr id="35" name="Google Shape;35;p2"/>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a:off x="7429151" y="-104276"/>
            <a:ext cx="1129225" cy="1439250"/>
            <a:chOff x="5173625" y="-443725"/>
            <a:chExt cx="1129225" cy="1439250"/>
          </a:xfrm>
        </p:grpSpPr>
        <p:sp>
          <p:nvSpPr>
            <p:cNvPr id="38" name="Google Shape;38;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a:off x="3121150" y="-475160"/>
            <a:ext cx="482550" cy="1505350"/>
            <a:chOff x="3121150" y="-443725"/>
            <a:chExt cx="482550" cy="1505350"/>
          </a:xfrm>
        </p:grpSpPr>
        <p:sp>
          <p:nvSpPr>
            <p:cNvPr id="41" name="Google Shape;41;p2"/>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2"/>
          <p:cNvGrpSpPr/>
          <p:nvPr/>
        </p:nvGrpSpPr>
        <p:grpSpPr>
          <a:xfrm>
            <a:off x="1990425" y="-467301"/>
            <a:ext cx="929375" cy="1078300"/>
            <a:chOff x="1990425" y="-443725"/>
            <a:chExt cx="929375" cy="1078300"/>
          </a:xfrm>
        </p:grpSpPr>
        <p:sp>
          <p:nvSpPr>
            <p:cNvPr id="44" name="Google Shape;44;p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a:off x="1287525" y="-467301"/>
            <a:ext cx="1138350" cy="1439250"/>
            <a:chOff x="1287525" y="-443725"/>
            <a:chExt cx="1138350" cy="1439250"/>
          </a:xfrm>
        </p:grpSpPr>
        <p:sp>
          <p:nvSpPr>
            <p:cNvPr id="47" name="Google Shape;47;p2"/>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2"/>
          <p:cNvGrpSpPr/>
          <p:nvPr/>
        </p:nvGrpSpPr>
        <p:grpSpPr>
          <a:xfrm>
            <a:off x="-241900" y="488800"/>
            <a:ext cx="1375425" cy="572805"/>
            <a:chOff x="-241900" y="154825"/>
            <a:chExt cx="1375425" cy="572805"/>
          </a:xfrm>
        </p:grpSpPr>
        <p:sp>
          <p:nvSpPr>
            <p:cNvPr id="50" name="Google Shape;50;p2"/>
            <p:cNvSpPr/>
            <p:nvPr/>
          </p:nvSpPr>
          <p:spPr>
            <a:xfrm>
              <a:off x="-241900" y="201925"/>
              <a:ext cx="1272850" cy="525705"/>
            </a:xfrm>
            <a:custGeom>
              <a:avLst/>
              <a:gdLst/>
              <a:ahLst/>
              <a:cxnLst/>
              <a:rect l="l" t="t" r="r" b="b"/>
              <a:pathLst>
                <a:path w="50914" h="44075" fill="none" extrusionOk="0">
                  <a:moveTo>
                    <a:pt x="0" y="44074"/>
                  </a:moveTo>
                  <a:lnTo>
                    <a:pt x="25077" y="44074"/>
                  </a:lnTo>
                  <a:lnTo>
                    <a:pt x="25077" y="1"/>
                  </a:lnTo>
                  <a:lnTo>
                    <a:pt x="50913" y="1"/>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015725" y="154825"/>
              <a:ext cx="117800" cy="118550"/>
            </a:xfrm>
            <a:custGeom>
              <a:avLst/>
              <a:gdLst/>
              <a:ahLst/>
              <a:cxnLst/>
              <a:rect l="l" t="t" r="r" b="b"/>
              <a:pathLst>
                <a:path w="4712" h="4742" fill="none" extrusionOk="0">
                  <a:moveTo>
                    <a:pt x="4712" y="2037"/>
                  </a:moveTo>
                  <a:cubicBezTo>
                    <a:pt x="4712" y="3830"/>
                    <a:pt x="2554" y="4742"/>
                    <a:pt x="1277" y="3465"/>
                  </a:cubicBezTo>
                  <a:cubicBezTo>
                    <a:pt x="0" y="2189"/>
                    <a:pt x="882" y="30"/>
                    <a:pt x="2705" y="30"/>
                  </a:cubicBezTo>
                  <a:cubicBezTo>
                    <a:pt x="3800" y="0"/>
                    <a:pt x="4712" y="912"/>
                    <a:pt x="471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3995775" y="-475160"/>
            <a:ext cx="474200" cy="1505350"/>
            <a:chOff x="3995775" y="-443725"/>
            <a:chExt cx="474200" cy="1505350"/>
          </a:xfrm>
        </p:grpSpPr>
        <p:sp>
          <p:nvSpPr>
            <p:cNvPr id="53" name="Google Shape;53;p2"/>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4679675" y="-467301"/>
            <a:ext cx="920275" cy="1078300"/>
            <a:chOff x="4679675" y="-443725"/>
            <a:chExt cx="920275" cy="1078300"/>
          </a:xfrm>
        </p:grpSpPr>
        <p:sp>
          <p:nvSpPr>
            <p:cNvPr id="56" name="Google Shape;56;p2"/>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2"/>
          <p:cNvGrpSpPr/>
          <p:nvPr/>
        </p:nvGrpSpPr>
        <p:grpSpPr>
          <a:xfrm>
            <a:off x="5173625" y="-467301"/>
            <a:ext cx="1129225" cy="1439250"/>
            <a:chOff x="5173625" y="-443725"/>
            <a:chExt cx="1129225" cy="1439250"/>
          </a:xfrm>
        </p:grpSpPr>
        <p:sp>
          <p:nvSpPr>
            <p:cNvPr id="59" name="Google Shape;59;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2"/>
          <p:cNvGrpSpPr/>
          <p:nvPr/>
        </p:nvGrpSpPr>
        <p:grpSpPr>
          <a:xfrm rot="-5400000">
            <a:off x="7480661" y="4711608"/>
            <a:ext cx="2014791" cy="719731"/>
            <a:chOff x="-85249" y="4203623"/>
            <a:chExt cx="2014791" cy="719731"/>
          </a:xfrm>
        </p:grpSpPr>
        <p:grpSp>
          <p:nvGrpSpPr>
            <p:cNvPr id="62" name="Google Shape;62;p2"/>
            <p:cNvGrpSpPr/>
            <p:nvPr/>
          </p:nvGrpSpPr>
          <p:grpSpPr>
            <a:xfrm>
              <a:off x="-85249" y="4203623"/>
              <a:ext cx="2014791" cy="469195"/>
              <a:chOff x="-35118" y="4163517"/>
              <a:chExt cx="2014791" cy="469195"/>
            </a:xfrm>
          </p:grpSpPr>
          <p:sp>
            <p:nvSpPr>
              <p:cNvPr id="63" name="Google Shape;63;p2"/>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2"/>
            <p:cNvGrpSpPr/>
            <p:nvPr/>
          </p:nvGrpSpPr>
          <p:grpSpPr>
            <a:xfrm>
              <a:off x="-85249" y="4454155"/>
              <a:ext cx="2014791" cy="469199"/>
              <a:chOff x="-35118" y="4345992"/>
              <a:chExt cx="2014791" cy="469199"/>
            </a:xfrm>
          </p:grpSpPr>
          <p:sp>
            <p:nvSpPr>
              <p:cNvPr id="66" name="Google Shape;66;p2"/>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8" name="Google Shape;68;p2"/>
          <p:cNvSpPr txBox="1">
            <a:spLocks noGrp="1"/>
          </p:cNvSpPr>
          <p:nvPr>
            <p:ph type="ctrTitle"/>
          </p:nvPr>
        </p:nvSpPr>
        <p:spPr>
          <a:xfrm>
            <a:off x="929225" y="1472135"/>
            <a:ext cx="5411400" cy="1863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200" b="1">
                <a:latin typeface="Montserrat"/>
                <a:ea typeface="Montserrat"/>
                <a:cs typeface="Montserrat"/>
                <a:sym typeface="Montserra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69" name="Google Shape;69;p2"/>
          <p:cNvSpPr txBox="1">
            <a:spLocks noGrp="1"/>
          </p:cNvSpPr>
          <p:nvPr>
            <p:ph type="subTitle" idx="1"/>
          </p:nvPr>
        </p:nvSpPr>
        <p:spPr>
          <a:xfrm>
            <a:off x="929213" y="3288800"/>
            <a:ext cx="5005500" cy="490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700">
                <a:latin typeface="Source Sans Pro"/>
                <a:ea typeface="Source Sans Pro"/>
                <a:cs typeface="Source Sans Pro"/>
                <a:sym typeface="Source Sans Pr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4"/>
        <p:cNvGrpSpPr/>
        <p:nvPr/>
      </p:nvGrpSpPr>
      <p:grpSpPr>
        <a:xfrm>
          <a:off x="0" y="0"/>
          <a:ext cx="0" cy="0"/>
          <a:chOff x="0" y="0"/>
          <a:chExt cx="0" cy="0"/>
        </a:xfrm>
      </p:grpSpPr>
      <p:grpSp>
        <p:nvGrpSpPr>
          <p:cNvPr id="265" name="Google Shape;265;p11"/>
          <p:cNvGrpSpPr/>
          <p:nvPr/>
        </p:nvGrpSpPr>
        <p:grpSpPr>
          <a:xfrm rot="10800000" flipH="1">
            <a:off x="5345388" y="4117956"/>
            <a:ext cx="482550" cy="1505350"/>
            <a:chOff x="3121150" y="-443725"/>
            <a:chExt cx="482550" cy="1505350"/>
          </a:xfrm>
        </p:grpSpPr>
        <p:sp>
          <p:nvSpPr>
            <p:cNvPr id="266" name="Google Shape;266;p11"/>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11"/>
          <p:cNvGrpSpPr/>
          <p:nvPr/>
        </p:nvGrpSpPr>
        <p:grpSpPr>
          <a:xfrm rot="10800000" flipH="1">
            <a:off x="4214663" y="4545006"/>
            <a:ext cx="929375" cy="1078300"/>
            <a:chOff x="1990425" y="-443725"/>
            <a:chExt cx="929375" cy="1078300"/>
          </a:xfrm>
        </p:grpSpPr>
        <p:sp>
          <p:nvSpPr>
            <p:cNvPr id="269" name="Google Shape;269;p11"/>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1"/>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11"/>
          <p:cNvGrpSpPr/>
          <p:nvPr/>
        </p:nvGrpSpPr>
        <p:grpSpPr>
          <a:xfrm rot="10800000" flipH="1">
            <a:off x="3511763" y="4184056"/>
            <a:ext cx="1138350" cy="1439250"/>
            <a:chOff x="1287525" y="-443725"/>
            <a:chExt cx="1138350" cy="1439250"/>
          </a:xfrm>
        </p:grpSpPr>
        <p:sp>
          <p:nvSpPr>
            <p:cNvPr id="272" name="Google Shape;272;p11"/>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1"/>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11"/>
          <p:cNvGrpSpPr/>
          <p:nvPr/>
        </p:nvGrpSpPr>
        <p:grpSpPr>
          <a:xfrm rot="10800000" flipH="1">
            <a:off x="6220013" y="4117956"/>
            <a:ext cx="474200" cy="1505350"/>
            <a:chOff x="3995775" y="-443725"/>
            <a:chExt cx="474200" cy="1505350"/>
          </a:xfrm>
        </p:grpSpPr>
        <p:sp>
          <p:nvSpPr>
            <p:cNvPr id="275" name="Google Shape;275;p11"/>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11"/>
          <p:cNvGrpSpPr/>
          <p:nvPr/>
        </p:nvGrpSpPr>
        <p:grpSpPr>
          <a:xfrm rot="10800000" flipH="1">
            <a:off x="6903913" y="4545006"/>
            <a:ext cx="920275" cy="1078300"/>
            <a:chOff x="4679675" y="-443725"/>
            <a:chExt cx="920275" cy="1078300"/>
          </a:xfrm>
        </p:grpSpPr>
        <p:sp>
          <p:nvSpPr>
            <p:cNvPr id="278" name="Google Shape;278;p11"/>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11"/>
          <p:cNvGrpSpPr/>
          <p:nvPr/>
        </p:nvGrpSpPr>
        <p:grpSpPr>
          <a:xfrm rot="10800000" flipH="1">
            <a:off x="7397863" y="4184056"/>
            <a:ext cx="1129225" cy="1439250"/>
            <a:chOff x="5173625" y="-443725"/>
            <a:chExt cx="1129225" cy="1439250"/>
          </a:xfrm>
        </p:grpSpPr>
        <p:sp>
          <p:nvSpPr>
            <p:cNvPr id="281" name="Google Shape;281;p1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11"/>
          <p:cNvGrpSpPr/>
          <p:nvPr/>
        </p:nvGrpSpPr>
        <p:grpSpPr>
          <a:xfrm rot="10800000" flipH="1">
            <a:off x="8350838" y="3965981"/>
            <a:ext cx="2240950" cy="1657325"/>
            <a:chOff x="4603700" y="-443725"/>
            <a:chExt cx="2240950" cy="1657325"/>
          </a:xfrm>
        </p:grpSpPr>
        <p:sp>
          <p:nvSpPr>
            <p:cNvPr id="284" name="Google Shape;284;p11"/>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11"/>
          <p:cNvGrpSpPr/>
          <p:nvPr/>
        </p:nvGrpSpPr>
        <p:grpSpPr>
          <a:xfrm>
            <a:off x="8285739" y="2145759"/>
            <a:ext cx="289868" cy="852000"/>
            <a:chOff x="456616" y="2161476"/>
            <a:chExt cx="289868" cy="852000"/>
          </a:xfrm>
        </p:grpSpPr>
        <p:sp>
          <p:nvSpPr>
            <p:cNvPr id="287" name="Google Shape;287;p11"/>
            <p:cNvSpPr/>
            <p:nvPr/>
          </p:nvSpPr>
          <p:spPr>
            <a:xfrm rot="-5400000">
              <a:off x="588942" y="2649556"/>
              <a:ext cx="25484" cy="289600"/>
            </a:xfrm>
            <a:custGeom>
              <a:avLst/>
              <a:gdLst/>
              <a:ahLst/>
              <a:cxnLst/>
              <a:rect l="l" t="t" r="r" b="b"/>
              <a:pathLst>
                <a:path w="761" h="8648" extrusionOk="0">
                  <a:moveTo>
                    <a:pt x="380" y="0"/>
                  </a:moveTo>
                  <a:cubicBezTo>
                    <a:pt x="190" y="0"/>
                    <a:pt x="0" y="130"/>
                    <a:pt x="0" y="388"/>
                  </a:cubicBezTo>
                  <a:lnTo>
                    <a:pt x="0" y="8260"/>
                  </a:lnTo>
                  <a:cubicBezTo>
                    <a:pt x="0" y="8519"/>
                    <a:pt x="190" y="8648"/>
                    <a:pt x="380" y="8648"/>
                  </a:cubicBezTo>
                  <a:cubicBezTo>
                    <a:pt x="570" y="8648"/>
                    <a:pt x="760" y="8519"/>
                    <a:pt x="760" y="8260"/>
                  </a:cubicBezTo>
                  <a:lnTo>
                    <a:pt x="760" y="388"/>
                  </a:lnTo>
                  <a:cubicBezTo>
                    <a:pt x="760" y="130"/>
                    <a:pt x="570"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rot="-5400000">
              <a:off x="588808" y="2235662"/>
              <a:ext cx="25484" cy="289868"/>
            </a:xfrm>
            <a:custGeom>
              <a:avLst/>
              <a:gdLst/>
              <a:ahLst/>
              <a:cxnLst/>
              <a:rect l="l" t="t" r="r" b="b"/>
              <a:pathLst>
                <a:path w="761" h="8656" extrusionOk="0">
                  <a:moveTo>
                    <a:pt x="365" y="1"/>
                  </a:moveTo>
                  <a:cubicBezTo>
                    <a:pt x="153" y="1"/>
                    <a:pt x="1" y="183"/>
                    <a:pt x="1" y="396"/>
                  </a:cubicBezTo>
                  <a:lnTo>
                    <a:pt x="1" y="8268"/>
                  </a:lnTo>
                  <a:cubicBezTo>
                    <a:pt x="1" y="8527"/>
                    <a:pt x="191" y="8656"/>
                    <a:pt x="381" y="8656"/>
                  </a:cubicBezTo>
                  <a:cubicBezTo>
                    <a:pt x="570" y="8656"/>
                    <a:pt x="760" y="8527"/>
                    <a:pt x="760" y="8268"/>
                  </a:cubicBezTo>
                  <a:lnTo>
                    <a:pt x="760" y="396"/>
                  </a:lnTo>
                  <a:cubicBezTo>
                    <a:pt x="760" y="183"/>
                    <a:pt x="578" y="1"/>
                    <a:pt x="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rot="-5400000">
              <a:off x="576234" y="2902231"/>
              <a:ext cx="25484" cy="197007"/>
            </a:xfrm>
            <a:custGeom>
              <a:avLst/>
              <a:gdLst/>
              <a:ahLst/>
              <a:cxnLst/>
              <a:rect l="l" t="t" r="r" b="b"/>
              <a:pathLst>
                <a:path w="761" h="5883" extrusionOk="0">
                  <a:moveTo>
                    <a:pt x="380" y="1"/>
                  </a:moveTo>
                  <a:cubicBezTo>
                    <a:pt x="190" y="1"/>
                    <a:pt x="0" y="130"/>
                    <a:pt x="0" y="388"/>
                  </a:cubicBezTo>
                  <a:lnTo>
                    <a:pt x="0" y="5495"/>
                  </a:lnTo>
                  <a:cubicBezTo>
                    <a:pt x="0" y="5753"/>
                    <a:pt x="190" y="5882"/>
                    <a:pt x="380" y="5882"/>
                  </a:cubicBezTo>
                  <a:cubicBezTo>
                    <a:pt x="570" y="5882"/>
                    <a:pt x="760" y="5753"/>
                    <a:pt x="760" y="5495"/>
                  </a:cubicBezTo>
                  <a:lnTo>
                    <a:pt x="760" y="388"/>
                  </a:lnTo>
                  <a:cubicBezTo>
                    <a:pt x="760" y="130"/>
                    <a:pt x="570" y="1"/>
                    <a:pt x="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rot="-5400000">
              <a:off x="575849" y="2488856"/>
              <a:ext cx="26489" cy="197241"/>
            </a:xfrm>
            <a:custGeom>
              <a:avLst/>
              <a:gdLst/>
              <a:ahLst/>
              <a:cxnLst/>
              <a:rect l="l" t="t" r="r" b="b"/>
              <a:pathLst>
                <a:path w="791" h="5890" extrusionOk="0">
                  <a:moveTo>
                    <a:pt x="410" y="1"/>
                  </a:moveTo>
                  <a:cubicBezTo>
                    <a:pt x="220" y="1"/>
                    <a:pt x="30" y="130"/>
                    <a:pt x="30" y="388"/>
                  </a:cubicBezTo>
                  <a:lnTo>
                    <a:pt x="30" y="5495"/>
                  </a:lnTo>
                  <a:cubicBezTo>
                    <a:pt x="0" y="5707"/>
                    <a:pt x="182" y="5890"/>
                    <a:pt x="395" y="5890"/>
                  </a:cubicBezTo>
                  <a:cubicBezTo>
                    <a:pt x="608" y="5890"/>
                    <a:pt x="790" y="5707"/>
                    <a:pt x="790" y="5495"/>
                  </a:cubicBezTo>
                  <a:lnTo>
                    <a:pt x="790" y="388"/>
                  </a:lnTo>
                  <a:cubicBezTo>
                    <a:pt x="790" y="130"/>
                    <a:pt x="600" y="1"/>
                    <a:pt x="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rot="-5400000">
              <a:off x="576619" y="2076100"/>
              <a:ext cx="25484" cy="196237"/>
            </a:xfrm>
            <a:custGeom>
              <a:avLst/>
              <a:gdLst/>
              <a:ahLst/>
              <a:cxnLst/>
              <a:rect l="l" t="t" r="r" b="b"/>
              <a:pathLst>
                <a:path w="761" h="5860" extrusionOk="0">
                  <a:moveTo>
                    <a:pt x="396" y="0"/>
                  </a:moveTo>
                  <a:cubicBezTo>
                    <a:pt x="183" y="0"/>
                    <a:pt x="1" y="152"/>
                    <a:pt x="1" y="365"/>
                  </a:cubicBezTo>
                  <a:lnTo>
                    <a:pt x="1" y="5472"/>
                  </a:lnTo>
                  <a:cubicBezTo>
                    <a:pt x="1" y="5730"/>
                    <a:pt x="191" y="5859"/>
                    <a:pt x="381" y="5859"/>
                  </a:cubicBezTo>
                  <a:cubicBezTo>
                    <a:pt x="570" y="5859"/>
                    <a:pt x="760" y="5730"/>
                    <a:pt x="760" y="5472"/>
                  </a:cubicBezTo>
                  <a:lnTo>
                    <a:pt x="760" y="365"/>
                  </a:lnTo>
                  <a:cubicBezTo>
                    <a:pt x="760" y="152"/>
                    <a:pt x="608" y="0"/>
                    <a:pt x="3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292;p11"/>
          <p:cNvGrpSpPr/>
          <p:nvPr/>
        </p:nvGrpSpPr>
        <p:grpSpPr>
          <a:xfrm>
            <a:off x="7733951" y="-104276"/>
            <a:ext cx="1129225" cy="1439250"/>
            <a:chOff x="5173625" y="-443725"/>
            <a:chExt cx="1129225" cy="1439250"/>
          </a:xfrm>
        </p:grpSpPr>
        <p:sp>
          <p:nvSpPr>
            <p:cNvPr id="293" name="Google Shape;293;p1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 name="Google Shape;295;p11"/>
          <p:cNvSpPr txBox="1">
            <a:spLocks noGrp="1"/>
          </p:cNvSpPr>
          <p:nvPr>
            <p:ph type="title" hasCustomPrompt="1"/>
          </p:nvPr>
        </p:nvSpPr>
        <p:spPr>
          <a:xfrm>
            <a:off x="1681800" y="1603075"/>
            <a:ext cx="5780400" cy="1366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1"/>
              </a:buClr>
              <a:buSzPts val="9600"/>
              <a:buNone/>
              <a:defRPr sz="9600">
                <a:solidFill>
                  <a:schemeClr val="accent1"/>
                </a:solidFill>
              </a:defRPr>
            </a:lvl1pPr>
            <a:lvl2pPr lvl="1" algn="ctr">
              <a:spcBef>
                <a:spcPts val="0"/>
              </a:spcBef>
              <a:spcAft>
                <a:spcPts val="0"/>
              </a:spcAft>
              <a:buClr>
                <a:schemeClr val="accent1"/>
              </a:buClr>
              <a:buSzPts val="9600"/>
              <a:buNone/>
              <a:defRPr sz="9600">
                <a:solidFill>
                  <a:schemeClr val="accent1"/>
                </a:solidFill>
              </a:defRPr>
            </a:lvl2pPr>
            <a:lvl3pPr lvl="2" algn="ctr">
              <a:spcBef>
                <a:spcPts val="0"/>
              </a:spcBef>
              <a:spcAft>
                <a:spcPts val="0"/>
              </a:spcAft>
              <a:buClr>
                <a:schemeClr val="accent1"/>
              </a:buClr>
              <a:buSzPts val="9600"/>
              <a:buNone/>
              <a:defRPr sz="9600">
                <a:solidFill>
                  <a:schemeClr val="accent1"/>
                </a:solidFill>
              </a:defRPr>
            </a:lvl3pPr>
            <a:lvl4pPr lvl="3" algn="ctr">
              <a:spcBef>
                <a:spcPts val="0"/>
              </a:spcBef>
              <a:spcAft>
                <a:spcPts val="0"/>
              </a:spcAft>
              <a:buClr>
                <a:schemeClr val="accent1"/>
              </a:buClr>
              <a:buSzPts val="9600"/>
              <a:buNone/>
              <a:defRPr sz="9600">
                <a:solidFill>
                  <a:schemeClr val="accent1"/>
                </a:solidFill>
              </a:defRPr>
            </a:lvl4pPr>
            <a:lvl5pPr lvl="4" algn="ctr">
              <a:spcBef>
                <a:spcPts val="0"/>
              </a:spcBef>
              <a:spcAft>
                <a:spcPts val="0"/>
              </a:spcAft>
              <a:buClr>
                <a:schemeClr val="accent1"/>
              </a:buClr>
              <a:buSzPts val="9600"/>
              <a:buNone/>
              <a:defRPr sz="9600">
                <a:solidFill>
                  <a:schemeClr val="accent1"/>
                </a:solidFill>
              </a:defRPr>
            </a:lvl5pPr>
            <a:lvl6pPr lvl="5" algn="ctr">
              <a:spcBef>
                <a:spcPts val="0"/>
              </a:spcBef>
              <a:spcAft>
                <a:spcPts val="0"/>
              </a:spcAft>
              <a:buClr>
                <a:schemeClr val="accent1"/>
              </a:buClr>
              <a:buSzPts val="9600"/>
              <a:buNone/>
              <a:defRPr sz="9600">
                <a:solidFill>
                  <a:schemeClr val="accent1"/>
                </a:solidFill>
              </a:defRPr>
            </a:lvl6pPr>
            <a:lvl7pPr lvl="6" algn="ctr">
              <a:spcBef>
                <a:spcPts val="0"/>
              </a:spcBef>
              <a:spcAft>
                <a:spcPts val="0"/>
              </a:spcAft>
              <a:buClr>
                <a:schemeClr val="accent1"/>
              </a:buClr>
              <a:buSzPts val="9600"/>
              <a:buNone/>
              <a:defRPr sz="9600">
                <a:solidFill>
                  <a:schemeClr val="accent1"/>
                </a:solidFill>
              </a:defRPr>
            </a:lvl7pPr>
            <a:lvl8pPr lvl="7" algn="ctr">
              <a:spcBef>
                <a:spcPts val="0"/>
              </a:spcBef>
              <a:spcAft>
                <a:spcPts val="0"/>
              </a:spcAft>
              <a:buClr>
                <a:schemeClr val="accent1"/>
              </a:buClr>
              <a:buSzPts val="9600"/>
              <a:buNone/>
              <a:defRPr sz="9600">
                <a:solidFill>
                  <a:schemeClr val="accent1"/>
                </a:solidFill>
              </a:defRPr>
            </a:lvl8pPr>
            <a:lvl9pPr lvl="8" algn="ctr">
              <a:spcBef>
                <a:spcPts val="0"/>
              </a:spcBef>
              <a:spcAft>
                <a:spcPts val="0"/>
              </a:spcAft>
              <a:buClr>
                <a:schemeClr val="accent1"/>
              </a:buClr>
              <a:buSzPts val="9600"/>
              <a:buNone/>
              <a:defRPr sz="9600">
                <a:solidFill>
                  <a:schemeClr val="accent1"/>
                </a:solidFill>
              </a:defRPr>
            </a:lvl9pPr>
          </a:lstStyle>
          <a:p>
            <a:r>
              <a:t>xx%</a:t>
            </a:r>
          </a:p>
        </p:txBody>
      </p:sp>
      <p:sp>
        <p:nvSpPr>
          <p:cNvPr id="296" name="Google Shape;296;p11"/>
          <p:cNvSpPr txBox="1">
            <a:spLocks noGrp="1"/>
          </p:cNvSpPr>
          <p:nvPr>
            <p:ph type="subTitle" idx="1"/>
          </p:nvPr>
        </p:nvSpPr>
        <p:spPr>
          <a:xfrm>
            <a:off x="2059200" y="2969825"/>
            <a:ext cx="5025600" cy="57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98"/>
        <p:cNvGrpSpPr/>
        <p:nvPr/>
      </p:nvGrpSpPr>
      <p:grpSpPr>
        <a:xfrm>
          <a:off x="0" y="0"/>
          <a:ext cx="0" cy="0"/>
          <a:chOff x="0" y="0"/>
          <a:chExt cx="0" cy="0"/>
        </a:xfrm>
      </p:grpSpPr>
      <p:sp>
        <p:nvSpPr>
          <p:cNvPr id="299" name="Google Shape;299;p13"/>
          <p:cNvSpPr txBox="1">
            <a:spLocks noGrp="1"/>
          </p:cNvSpPr>
          <p:nvPr>
            <p:ph type="title"/>
          </p:nvPr>
        </p:nvSpPr>
        <p:spPr>
          <a:xfrm>
            <a:off x="713325" y="1958098"/>
            <a:ext cx="22008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00" name="Google Shape;300;p13"/>
          <p:cNvSpPr txBox="1">
            <a:spLocks noGrp="1"/>
          </p:cNvSpPr>
          <p:nvPr>
            <p:ph type="title" idx="2" hasCustomPrompt="1"/>
          </p:nvPr>
        </p:nvSpPr>
        <p:spPr>
          <a:xfrm>
            <a:off x="713325" y="1425075"/>
            <a:ext cx="90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1" name="Google Shape;301;p13"/>
          <p:cNvSpPr txBox="1">
            <a:spLocks noGrp="1"/>
          </p:cNvSpPr>
          <p:nvPr>
            <p:ph type="subTitle" idx="1"/>
          </p:nvPr>
        </p:nvSpPr>
        <p:spPr>
          <a:xfrm>
            <a:off x="713313" y="2405941"/>
            <a:ext cx="2200800" cy="52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02" name="Google Shape;302;p13"/>
          <p:cNvSpPr txBox="1">
            <a:spLocks noGrp="1"/>
          </p:cNvSpPr>
          <p:nvPr>
            <p:ph type="title" idx="3"/>
          </p:nvPr>
        </p:nvSpPr>
        <p:spPr>
          <a:xfrm>
            <a:off x="3878250" y="1958098"/>
            <a:ext cx="22008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03" name="Google Shape;303;p13"/>
          <p:cNvSpPr txBox="1">
            <a:spLocks noGrp="1"/>
          </p:cNvSpPr>
          <p:nvPr>
            <p:ph type="title" idx="4" hasCustomPrompt="1"/>
          </p:nvPr>
        </p:nvSpPr>
        <p:spPr>
          <a:xfrm>
            <a:off x="3878250" y="1425075"/>
            <a:ext cx="90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4" name="Google Shape;304;p13"/>
          <p:cNvSpPr txBox="1">
            <a:spLocks noGrp="1"/>
          </p:cNvSpPr>
          <p:nvPr>
            <p:ph type="subTitle" idx="5"/>
          </p:nvPr>
        </p:nvSpPr>
        <p:spPr>
          <a:xfrm>
            <a:off x="3878238" y="2405941"/>
            <a:ext cx="2200800" cy="52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05" name="Google Shape;305;p13"/>
          <p:cNvSpPr txBox="1">
            <a:spLocks noGrp="1"/>
          </p:cNvSpPr>
          <p:nvPr>
            <p:ph type="title" idx="6"/>
          </p:nvPr>
        </p:nvSpPr>
        <p:spPr>
          <a:xfrm>
            <a:off x="720000" y="539700"/>
            <a:ext cx="53658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
        <p:nvSpPr>
          <p:cNvPr id="306" name="Google Shape;306;p13"/>
          <p:cNvSpPr txBox="1">
            <a:spLocks noGrp="1"/>
          </p:cNvSpPr>
          <p:nvPr>
            <p:ph type="title" idx="7"/>
          </p:nvPr>
        </p:nvSpPr>
        <p:spPr>
          <a:xfrm>
            <a:off x="720000" y="3622629"/>
            <a:ext cx="22008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07" name="Google Shape;307;p13"/>
          <p:cNvSpPr txBox="1">
            <a:spLocks noGrp="1"/>
          </p:cNvSpPr>
          <p:nvPr>
            <p:ph type="title" idx="8" hasCustomPrompt="1"/>
          </p:nvPr>
        </p:nvSpPr>
        <p:spPr>
          <a:xfrm>
            <a:off x="720000" y="3089624"/>
            <a:ext cx="90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3"/>
          <p:cNvSpPr txBox="1">
            <a:spLocks noGrp="1"/>
          </p:cNvSpPr>
          <p:nvPr>
            <p:ph type="subTitle" idx="9"/>
          </p:nvPr>
        </p:nvSpPr>
        <p:spPr>
          <a:xfrm>
            <a:off x="719988" y="4070479"/>
            <a:ext cx="2200800" cy="52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09" name="Google Shape;309;p13"/>
          <p:cNvSpPr txBox="1">
            <a:spLocks noGrp="1"/>
          </p:cNvSpPr>
          <p:nvPr>
            <p:ph type="title" idx="13"/>
          </p:nvPr>
        </p:nvSpPr>
        <p:spPr>
          <a:xfrm>
            <a:off x="3884925" y="3622629"/>
            <a:ext cx="22008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10" name="Google Shape;310;p13"/>
          <p:cNvSpPr txBox="1">
            <a:spLocks noGrp="1"/>
          </p:cNvSpPr>
          <p:nvPr>
            <p:ph type="title" idx="14" hasCustomPrompt="1"/>
          </p:nvPr>
        </p:nvSpPr>
        <p:spPr>
          <a:xfrm>
            <a:off x="3884925" y="3089624"/>
            <a:ext cx="90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1" name="Google Shape;311;p13"/>
          <p:cNvSpPr txBox="1">
            <a:spLocks noGrp="1"/>
          </p:cNvSpPr>
          <p:nvPr>
            <p:ph type="subTitle" idx="15"/>
          </p:nvPr>
        </p:nvSpPr>
        <p:spPr>
          <a:xfrm>
            <a:off x="3884913" y="4070479"/>
            <a:ext cx="2200800" cy="52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grpSp>
        <p:nvGrpSpPr>
          <p:cNvPr id="312" name="Google Shape;312;p13"/>
          <p:cNvGrpSpPr/>
          <p:nvPr/>
        </p:nvGrpSpPr>
        <p:grpSpPr>
          <a:xfrm>
            <a:off x="7730824" y="2876232"/>
            <a:ext cx="1697125" cy="1382731"/>
            <a:chOff x="7748374" y="2845645"/>
            <a:chExt cx="1697125" cy="1382731"/>
          </a:xfrm>
        </p:grpSpPr>
        <p:grpSp>
          <p:nvGrpSpPr>
            <p:cNvPr id="313" name="Google Shape;313;p13"/>
            <p:cNvGrpSpPr/>
            <p:nvPr/>
          </p:nvGrpSpPr>
          <p:grpSpPr>
            <a:xfrm rot="-5400000">
              <a:off x="8306336" y="3089213"/>
              <a:ext cx="581201" cy="1697125"/>
              <a:chOff x="79461" y="58200"/>
              <a:chExt cx="581201" cy="1697125"/>
            </a:xfrm>
          </p:grpSpPr>
          <p:grpSp>
            <p:nvGrpSpPr>
              <p:cNvPr id="314" name="Google Shape;314;p13"/>
              <p:cNvGrpSpPr/>
              <p:nvPr/>
            </p:nvGrpSpPr>
            <p:grpSpPr>
              <a:xfrm>
                <a:off x="236836" y="140933"/>
                <a:ext cx="423826" cy="1614380"/>
                <a:chOff x="236836" y="140933"/>
                <a:chExt cx="423826" cy="1614380"/>
              </a:xfrm>
            </p:grpSpPr>
            <p:sp>
              <p:nvSpPr>
                <p:cNvPr id="315" name="Google Shape;315;p13"/>
                <p:cNvSpPr/>
                <p:nvPr/>
              </p:nvSpPr>
              <p:spPr>
                <a:xfrm>
                  <a:off x="292013" y="249370"/>
                  <a:ext cx="334005" cy="1407885"/>
                </a:xfrm>
                <a:custGeom>
                  <a:avLst/>
                  <a:gdLst/>
                  <a:ahLst/>
                  <a:cxnLst/>
                  <a:rect l="l" t="t" r="r" b="b"/>
                  <a:pathLst>
                    <a:path w="7478" h="31521" extrusionOk="0">
                      <a:moveTo>
                        <a:pt x="6870" y="0"/>
                      </a:moveTo>
                      <a:lnTo>
                        <a:pt x="6870" y="8177"/>
                      </a:lnTo>
                      <a:cubicBezTo>
                        <a:pt x="5441" y="9636"/>
                        <a:pt x="3982" y="11094"/>
                        <a:pt x="2554" y="12493"/>
                      </a:cubicBezTo>
                      <a:lnTo>
                        <a:pt x="122" y="14924"/>
                      </a:lnTo>
                      <a:lnTo>
                        <a:pt x="31" y="15046"/>
                      </a:lnTo>
                      <a:lnTo>
                        <a:pt x="1" y="15107"/>
                      </a:lnTo>
                      <a:cubicBezTo>
                        <a:pt x="1" y="15167"/>
                        <a:pt x="1" y="15228"/>
                        <a:pt x="1" y="15289"/>
                      </a:cubicBezTo>
                      <a:lnTo>
                        <a:pt x="1" y="31520"/>
                      </a:lnTo>
                      <a:lnTo>
                        <a:pt x="578" y="31520"/>
                      </a:lnTo>
                      <a:lnTo>
                        <a:pt x="578" y="15319"/>
                      </a:lnTo>
                      <a:cubicBezTo>
                        <a:pt x="1368" y="14529"/>
                        <a:pt x="2189" y="13739"/>
                        <a:pt x="2979" y="12918"/>
                      </a:cubicBezTo>
                      <a:cubicBezTo>
                        <a:pt x="4438" y="11490"/>
                        <a:pt x="5928" y="9970"/>
                        <a:pt x="7387" y="8511"/>
                      </a:cubicBezTo>
                      <a:lnTo>
                        <a:pt x="7478" y="8420"/>
                      </a:lnTo>
                      <a:lnTo>
                        <a:pt x="7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542088" y="140933"/>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3"/>
                <p:cNvSpPr/>
                <p:nvPr/>
              </p:nvSpPr>
              <p:spPr>
                <a:xfrm>
                  <a:off x="236836" y="163748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13"/>
              <p:cNvGrpSpPr/>
              <p:nvPr/>
            </p:nvGrpSpPr>
            <p:grpSpPr>
              <a:xfrm>
                <a:off x="79461" y="58200"/>
                <a:ext cx="428800" cy="1697125"/>
                <a:chOff x="79461" y="58200"/>
                <a:chExt cx="428800" cy="1697125"/>
              </a:xfrm>
            </p:grpSpPr>
            <p:sp>
              <p:nvSpPr>
                <p:cNvPr id="319" name="Google Shape;319;p13"/>
                <p:cNvSpPr/>
                <p:nvPr/>
              </p:nvSpPr>
              <p:spPr>
                <a:xfrm>
                  <a:off x="138597" y="176034"/>
                  <a:ext cx="334050" cy="1481225"/>
                </a:xfrm>
                <a:custGeom>
                  <a:avLst/>
                  <a:gdLst/>
                  <a:ahLst/>
                  <a:cxnLst/>
                  <a:rect l="l" t="t" r="r" b="b"/>
                  <a:pathLst>
                    <a:path w="7479" h="33163" extrusionOk="0">
                      <a:moveTo>
                        <a:pt x="6870" y="1"/>
                      </a:moveTo>
                      <a:lnTo>
                        <a:pt x="6870" y="8208"/>
                      </a:lnTo>
                      <a:cubicBezTo>
                        <a:pt x="5442" y="9636"/>
                        <a:pt x="3983" y="11095"/>
                        <a:pt x="2554" y="12524"/>
                      </a:cubicBezTo>
                      <a:cubicBezTo>
                        <a:pt x="1764" y="13344"/>
                        <a:pt x="943" y="14135"/>
                        <a:pt x="122" y="14986"/>
                      </a:cubicBezTo>
                      <a:cubicBezTo>
                        <a:pt x="62" y="15016"/>
                        <a:pt x="31" y="15047"/>
                        <a:pt x="1" y="15107"/>
                      </a:cubicBezTo>
                      <a:lnTo>
                        <a:pt x="1" y="15168"/>
                      </a:lnTo>
                      <a:lnTo>
                        <a:pt x="1" y="33162"/>
                      </a:lnTo>
                      <a:lnTo>
                        <a:pt x="578" y="33162"/>
                      </a:lnTo>
                      <a:lnTo>
                        <a:pt x="578" y="15351"/>
                      </a:lnTo>
                      <a:lnTo>
                        <a:pt x="2980" y="12949"/>
                      </a:lnTo>
                      <a:cubicBezTo>
                        <a:pt x="4408" y="11490"/>
                        <a:pt x="5928" y="10001"/>
                        <a:pt x="7387" y="8512"/>
                      </a:cubicBezTo>
                      <a:lnTo>
                        <a:pt x="7478" y="8420"/>
                      </a:lnTo>
                      <a:lnTo>
                        <a:pt x="7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389686" y="582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79461" y="16375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2" name="Google Shape;322;p13"/>
            <p:cNvGrpSpPr/>
            <p:nvPr/>
          </p:nvGrpSpPr>
          <p:grpSpPr>
            <a:xfrm rot="-5400000" flipH="1">
              <a:off x="8306336" y="2287683"/>
              <a:ext cx="581201" cy="1697125"/>
              <a:chOff x="79461" y="58200"/>
              <a:chExt cx="581201" cy="1697125"/>
            </a:xfrm>
          </p:grpSpPr>
          <p:grpSp>
            <p:nvGrpSpPr>
              <p:cNvPr id="323" name="Google Shape;323;p13"/>
              <p:cNvGrpSpPr/>
              <p:nvPr/>
            </p:nvGrpSpPr>
            <p:grpSpPr>
              <a:xfrm>
                <a:off x="236836" y="140933"/>
                <a:ext cx="423826" cy="1614380"/>
                <a:chOff x="236836" y="140933"/>
                <a:chExt cx="423826" cy="1614380"/>
              </a:xfrm>
            </p:grpSpPr>
            <p:sp>
              <p:nvSpPr>
                <p:cNvPr id="324" name="Google Shape;324;p13"/>
                <p:cNvSpPr/>
                <p:nvPr/>
              </p:nvSpPr>
              <p:spPr>
                <a:xfrm>
                  <a:off x="292013" y="249370"/>
                  <a:ext cx="334005" cy="1407885"/>
                </a:xfrm>
                <a:custGeom>
                  <a:avLst/>
                  <a:gdLst/>
                  <a:ahLst/>
                  <a:cxnLst/>
                  <a:rect l="l" t="t" r="r" b="b"/>
                  <a:pathLst>
                    <a:path w="7478" h="31521" extrusionOk="0">
                      <a:moveTo>
                        <a:pt x="6870" y="0"/>
                      </a:moveTo>
                      <a:lnTo>
                        <a:pt x="6870" y="8177"/>
                      </a:lnTo>
                      <a:cubicBezTo>
                        <a:pt x="5441" y="9636"/>
                        <a:pt x="3982" y="11094"/>
                        <a:pt x="2554" y="12493"/>
                      </a:cubicBezTo>
                      <a:lnTo>
                        <a:pt x="122" y="14924"/>
                      </a:lnTo>
                      <a:lnTo>
                        <a:pt x="31" y="15046"/>
                      </a:lnTo>
                      <a:lnTo>
                        <a:pt x="1" y="15107"/>
                      </a:lnTo>
                      <a:cubicBezTo>
                        <a:pt x="1" y="15167"/>
                        <a:pt x="1" y="15228"/>
                        <a:pt x="1" y="15289"/>
                      </a:cubicBezTo>
                      <a:lnTo>
                        <a:pt x="1" y="31520"/>
                      </a:lnTo>
                      <a:lnTo>
                        <a:pt x="578" y="31520"/>
                      </a:lnTo>
                      <a:lnTo>
                        <a:pt x="578" y="15319"/>
                      </a:lnTo>
                      <a:cubicBezTo>
                        <a:pt x="1368" y="14529"/>
                        <a:pt x="2189" y="13739"/>
                        <a:pt x="2979" y="12918"/>
                      </a:cubicBezTo>
                      <a:cubicBezTo>
                        <a:pt x="4438" y="11490"/>
                        <a:pt x="5928" y="9970"/>
                        <a:pt x="7387" y="8511"/>
                      </a:cubicBezTo>
                      <a:lnTo>
                        <a:pt x="7478" y="8420"/>
                      </a:lnTo>
                      <a:lnTo>
                        <a:pt x="7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542088" y="140933"/>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236836" y="163748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 name="Google Shape;327;p13"/>
              <p:cNvGrpSpPr/>
              <p:nvPr/>
            </p:nvGrpSpPr>
            <p:grpSpPr>
              <a:xfrm>
                <a:off x="79461" y="58200"/>
                <a:ext cx="428800" cy="1697125"/>
                <a:chOff x="79461" y="58200"/>
                <a:chExt cx="428800" cy="1697125"/>
              </a:xfrm>
            </p:grpSpPr>
            <p:sp>
              <p:nvSpPr>
                <p:cNvPr id="328" name="Google Shape;328;p13"/>
                <p:cNvSpPr/>
                <p:nvPr/>
              </p:nvSpPr>
              <p:spPr>
                <a:xfrm>
                  <a:off x="138597" y="176034"/>
                  <a:ext cx="334050" cy="1481225"/>
                </a:xfrm>
                <a:custGeom>
                  <a:avLst/>
                  <a:gdLst/>
                  <a:ahLst/>
                  <a:cxnLst/>
                  <a:rect l="l" t="t" r="r" b="b"/>
                  <a:pathLst>
                    <a:path w="7479" h="33163" extrusionOk="0">
                      <a:moveTo>
                        <a:pt x="6870" y="1"/>
                      </a:moveTo>
                      <a:lnTo>
                        <a:pt x="6870" y="8208"/>
                      </a:lnTo>
                      <a:cubicBezTo>
                        <a:pt x="5442" y="9636"/>
                        <a:pt x="3983" y="11095"/>
                        <a:pt x="2554" y="12524"/>
                      </a:cubicBezTo>
                      <a:cubicBezTo>
                        <a:pt x="1764" y="13344"/>
                        <a:pt x="943" y="14135"/>
                        <a:pt x="122" y="14986"/>
                      </a:cubicBezTo>
                      <a:cubicBezTo>
                        <a:pt x="62" y="15016"/>
                        <a:pt x="31" y="15047"/>
                        <a:pt x="1" y="15107"/>
                      </a:cubicBezTo>
                      <a:lnTo>
                        <a:pt x="1" y="15168"/>
                      </a:lnTo>
                      <a:lnTo>
                        <a:pt x="1" y="33162"/>
                      </a:lnTo>
                      <a:lnTo>
                        <a:pt x="578" y="33162"/>
                      </a:lnTo>
                      <a:lnTo>
                        <a:pt x="578" y="15351"/>
                      </a:lnTo>
                      <a:lnTo>
                        <a:pt x="2980" y="12949"/>
                      </a:lnTo>
                      <a:cubicBezTo>
                        <a:pt x="4408" y="11490"/>
                        <a:pt x="5928" y="10001"/>
                        <a:pt x="7387" y="8512"/>
                      </a:cubicBezTo>
                      <a:lnTo>
                        <a:pt x="7478" y="8420"/>
                      </a:lnTo>
                      <a:lnTo>
                        <a:pt x="7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389686" y="582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79461" y="16375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13"/>
            <p:cNvSpPr/>
            <p:nvPr/>
          </p:nvSpPr>
          <p:spPr>
            <a:xfrm>
              <a:off x="8620769" y="3295674"/>
              <a:ext cx="640686" cy="136629"/>
            </a:xfrm>
            <a:custGeom>
              <a:avLst/>
              <a:gdLst/>
              <a:ahLst/>
              <a:cxnLst/>
              <a:rect l="l" t="t" r="r" b="b"/>
              <a:pathLst>
                <a:path w="14682" h="3131" extrusionOk="0">
                  <a:moveTo>
                    <a:pt x="426" y="0"/>
                  </a:moveTo>
                  <a:lnTo>
                    <a:pt x="0" y="395"/>
                  </a:lnTo>
                  <a:lnTo>
                    <a:pt x="2736" y="3131"/>
                  </a:lnTo>
                  <a:lnTo>
                    <a:pt x="14681" y="3131"/>
                  </a:lnTo>
                  <a:lnTo>
                    <a:pt x="14681" y="2553"/>
                  </a:lnTo>
                  <a:lnTo>
                    <a:pt x="2979" y="2553"/>
                  </a:lnTo>
                  <a:lnTo>
                    <a:pt x="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8631373" y="3712149"/>
              <a:ext cx="630082" cy="127378"/>
            </a:xfrm>
            <a:custGeom>
              <a:avLst/>
              <a:gdLst/>
              <a:ahLst/>
              <a:cxnLst/>
              <a:rect l="l" t="t" r="r" b="b"/>
              <a:pathLst>
                <a:path w="14439" h="2919" extrusionOk="0">
                  <a:moveTo>
                    <a:pt x="2493" y="0"/>
                  </a:moveTo>
                  <a:lnTo>
                    <a:pt x="0" y="2493"/>
                  </a:lnTo>
                  <a:lnTo>
                    <a:pt x="395" y="2918"/>
                  </a:lnTo>
                  <a:lnTo>
                    <a:pt x="2736" y="578"/>
                  </a:lnTo>
                  <a:lnTo>
                    <a:pt x="14438" y="578"/>
                  </a:lnTo>
                  <a:lnTo>
                    <a:pt x="14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13"/>
          <p:cNvGrpSpPr/>
          <p:nvPr/>
        </p:nvGrpSpPr>
        <p:grpSpPr>
          <a:xfrm>
            <a:off x="8620769" y="604477"/>
            <a:ext cx="640686" cy="543853"/>
            <a:chOff x="8620769" y="639586"/>
            <a:chExt cx="640686" cy="543853"/>
          </a:xfrm>
        </p:grpSpPr>
        <p:sp>
          <p:nvSpPr>
            <p:cNvPr id="334" name="Google Shape;334;p13"/>
            <p:cNvSpPr/>
            <p:nvPr/>
          </p:nvSpPr>
          <p:spPr>
            <a:xfrm>
              <a:off x="8620769" y="639586"/>
              <a:ext cx="640686" cy="136629"/>
            </a:xfrm>
            <a:custGeom>
              <a:avLst/>
              <a:gdLst/>
              <a:ahLst/>
              <a:cxnLst/>
              <a:rect l="l" t="t" r="r" b="b"/>
              <a:pathLst>
                <a:path w="14682" h="3131" extrusionOk="0">
                  <a:moveTo>
                    <a:pt x="426" y="0"/>
                  </a:moveTo>
                  <a:lnTo>
                    <a:pt x="0" y="395"/>
                  </a:lnTo>
                  <a:lnTo>
                    <a:pt x="2736" y="3131"/>
                  </a:lnTo>
                  <a:lnTo>
                    <a:pt x="14681" y="3131"/>
                  </a:lnTo>
                  <a:lnTo>
                    <a:pt x="14681" y="2553"/>
                  </a:lnTo>
                  <a:lnTo>
                    <a:pt x="2979" y="2553"/>
                  </a:lnTo>
                  <a:lnTo>
                    <a:pt x="4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8631373" y="1056062"/>
              <a:ext cx="630082" cy="127378"/>
            </a:xfrm>
            <a:custGeom>
              <a:avLst/>
              <a:gdLst/>
              <a:ahLst/>
              <a:cxnLst/>
              <a:rect l="l" t="t" r="r" b="b"/>
              <a:pathLst>
                <a:path w="14439" h="2919" extrusionOk="0">
                  <a:moveTo>
                    <a:pt x="2493" y="0"/>
                  </a:moveTo>
                  <a:lnTo>
                    <a:pt x="0" y="2493"/>
                  </a:lnTo>
                  <a:lnTo>
                    <a:pt x="395" y="2918"/>
                  </a:lnTo>
                  <a:lnTo>
                    <a:pt x="2736" y="578"/>
                  </a:lnTo>
                  <a:lnTo>
                    <a:pt x="14438" y="578"/>
                  </a:lnTo>
                  <a:lnTo>
                    <a:pt x="144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336"/>
        <p:cNvGrpSpPr/>
        <p:nvPr/>
      </p:nvGrpSpPr>
      <p:grpSpPr>
        <a:xfrm>
          <a:off x="0" y="0"/>
          <a:ext cx="0" cy="0"/>
          <a:chOff x="0" y="0"/>
          <a:chExt cx="0" cy="0"/>
        </a:xfrm>
      </p:grpSpPr>
      <p:sp>
        <p:nvSpPr>
          <p:cNvPr id="337" name="Google Shape;337;p14"/>
          <p:cNvSpPr txBox="1">
            <a:spLocks noGrp="1"/>
          </p:cNvSpPr>
          <p:nvPr>
            <p:ph type="title"/>
          </p:nvPr>
        </p:nvSpPr>
        <p:spPr>
          <a:xfrm>
            <a:off x="2601150" y="3162600"/>
            <a:ext cx="39417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38" name="Google Shape;338;p14"/>
          <p:cNvSpPr txBox="1">
            <a:spLocks noGrp="1"/>
          </p:cNvSpPr>
          <p:nvPr>
            <p:ph type="subTitle" idx="1"/>
          </p:nvPr>
        </p:nvSpPr>
        <p:spPr>
          <a:xfrm>
            <a:off x="1776005" y="1484125"/>
            <a:ext cx="5592000" cy="171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27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339" name="Google Shape;339;p14"/>
          <p:cNvGrpSpPr/>
          <p:nvPr/>
        </p:nvGrpSpPr>
        <p:grpSpPr>
          <a:xfrm flipH="1">
            <a:off x="7586434" y="1581995"/>
            <a:ext cx="2290315" cy="1518337"/>
            <a:chOff x="-736445" y="1581995"/>
            <a:chExt cx="2290315" cy="1518337"/>
          </a:xfrm>
        </p:grpSpPr>
        <p:sp>
          <p:nvSpPr>
            <p:cNvPr id="340" name="Google Shape;340;p14"/>
            <p:cNvSpPr/>
            <p:nvPr/>
          </p:nvSpPr>
          <p:spPr>
            <a:xfrm>
              <a:off x="1109379" y="2803495"/>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 name="Google Shape;341;p14"/>
            <p:cNvGrpSpPr/>
            <p:nvPr/>
          </p:nvGrpSpPr>
          <p:grpSpPr>
            <a:xfrm>
              <a:off x="-736445" y="1581995"/>
              <a:ext cx="2290315" cy="1518337"/>
              <a:chOff x="-565732" y="1582220"/>
              <a:chExt cx="2290315" cy="1518337"/>
            </a:xfrm>
          </p:grpSpPr>
          <p:sp>
            <p:nvSpPr>
              <p:cNvPr id="342" name="Google Shape;342;p14"/>
              <p:cNvSpPr/>
              <p:nvPr/>
            </p:nvSpPr>
            <p:spPr>
              <a:xfrm>
                <a:off x="-565732" y="2486098"/>
                <a:ext cx="1862289" cy="395491"/>
              </a:xfrm>
              <a:custGeom>
                <a:avLst/>
                <a:gdLst/>
                <a:ahLst/>
                <a:cxnLst/>
                <a:rect l="l" t="t" r="r" b="b"/>
                <a:pathLst>
                  <a:path w="22615" h="4803" extrusionOk="0">
                    <a:moveTo>
                      <a:pt x="1" y="0"/>
                    </a:moveTo>
                    <a:lnTo>
                      <a:pt x="1" y="365"/>
                    </a:lnTo>
                    <a:lnTo>
                      <a:pt x="11429" y="365"/>
                    </a:lnTo>
                    <a:lnTo>
                      <a:pt x="11460" y="395"/>
                    </a:lnTo>
                    <a:lnTo>
                      <a:pt x="13010" y="1945"/>
                    </a:lnTo>
                    <a:cubicBezTo>
                      <a:pt x="13922" y="2857"/>
                      <a:pt x="14894" y="3830"/>
                      <a:pt x="15837" y="4742"/>
                    </a:cubicBezTo>
                    <a:lnTo>
                      <a:pt x="15897" y="4803"/>
                    </a:lnTo>
                    <a:lnTo>
                      <a:pt x="22615" y="4803"/>
                    </a:lnTo>
                    <a:lnTo>
                      <a:pt x="22615" y="4408"/>
                    </a:lnTo>
                    <a:lnTo>
                      <a:pt x="16049" y="4408"/>
                    </a:lnTo>
                    <a:cubicBezTo>
                      <a:pt x="15107" y="3526"/>
                      <a:pt x="14195" y="2584"/>
                      <a:pt x="13283" y="1672"/>
                    </a:cubicBezTo>
                    <a:cubicBezTo>
                      <a:pt x="12767" y="1155"/>
                      <a:pt x="12250" y="638"/>
                      <a:pt x="11733" y="122"/>
                    </a:cubicBezTo>
                    <a:lnTo>
                      <a:pt x="11703" y="91"/>
                    </a:lnTo>
                    <a:cubicBezTo>
                      <a:pt x="11672" y="61"/>
                      <a:pt x="11642" y="61"/>
                      <a:pt x="11612" y="31"/>
                    </a:cubicBezTo>
                    <a:lnTo>
                      <a:pt x="11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14"/>
              <p:cNvGrpSpPr/>
              <p:nvPr/>
            </p:nvGrpSpPr>
            <p:grpSpPr>
              <a:xfrm>
                <a:off x="-565732" y="1582220"/>
                <a:ext cx="2290315" cy="435914"/>
                <a:chOff x="-565732" y="1582220"/>
                <a:chExt cx="2290315" cy="435914"/>
              </a:xfrm>
            </p:grpSpPr>
            <p:sp>
              <p:nvSpPr>
                <p:cNvPr id="344" name="Google Shape;344;p14"/>
                <p:cNvSpPr/>
                <p:nvPr/>
              </p:nvSpPr>
              <p:spPr>
                <a:xfrm>
                  <a:off x="-565732" y="1622561"/>
                  <a:ext cx="2202713" cy="395573"/>
                </a:xfrm>
                <a:custGeom>
                  <a:avLst/>
                  <a:gdLst/>
                  <a:ahLst/>
                  <a:cxnLst/>
                  <a:rect l="l" t="t" r="r" b="b"/>
                  <a:pathLst>
                    <a:path w="26749" h="4804" extrusionOk="0">
                      <a:moveTo>
                        <a:pt x="14803" y="1"/>
                      </a:moveTo>
                      <a:lnTo>
                        <a:pt x="10457" y="4347"/>
                      </a:lnTo>
                      <a:lnTo>
                        <a:pt x="10396" y="4408"/>
                      </a:lnTo>
                      <a:lnTo>
                        <a:pt x="10396" y="4438"/>
                      </a:lnTo>
                      <a:lnTo>
                        <a:pt x="1" y="4438"/>
                      </a:lnTo>
                      <a:lnTo>
                        <a:pt x="1" y="4803"/>
                      </a:lnTo>
                      <a:lnTo>
                        <a:pt x="10517" y="4803"/>
                      </a:lnTo>
                      <a:lnTo>
                        <a:pt x="10548" y="4773"/>
                      </a:lnTo>
                      <a:cubicBezTo>
                        <a:pt x="10609" y="4742"/>
                        <a:pt x="10639" y="4712"/>
                        <a:pt x="10700" y="4651"/>
                      </a:cubicBezTo>
                      <a:lnTo>
                        <a:pt x="10730" y="4621"/>
                      </a:lnTo>
                      <a:lnTo>
                        <a:pt x="14955" y="365"/>
                      </a:lnTo>
                      <a:lnTo>
                        <a:pt x="26749" y="365"/>
                      </a:lnTo>
                      <a:lnTo>
                        <a:pt x="267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4"/>
                <p:cNvSpPr/>
                <p:nvPr/>
              </p:nvSpPr>
              <p:spPr>
                <a:xfrm>
                  <a:off x="1606008" y="158222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346;p14"/>
              <p:cNvGrpSpPr/>
              <p:nvPr/>
            </p:nvGrpSpPr>
            <p:grpSpPr>
              <a:xfrm>
                <a:off x="-565732" y="1759770"/>
                <a:ext cx="1948882" cy="441085"/>
                <a:chOff x="-565732" y="1759770"/>
                <a:chExt cx="1948882" cy="441085"/>
              </a:xfrm>
            </p:grpSpPr>
            <p:sp>
              <p:nvSpPr>
                <p:cNvPr id="347" name="Google Shape;347;p14"/>
                <p:cNvSpPr/>
                <p:nvPr/>
              </p:nvSpPr>
              <p:spPr>
                <a:xfrm>
                  <a:off x="-565732" y="1805281"/>
                  <a:ext cx="1862289" cy="395573"/>
                </a:xfrm>
                <a:custGeom>
                  <a:avLst/>
                  <a:gdLst/>
                  <a:ahLst/>
                  <a:cxnLst/>
                  <a:rect l="l" t="t" r="r" b="b"/>
                  <a:pathLst>
                    <a:path w="22615" h="4804" extrusionOk="0">
                      <a:moveTo>
                        <a:pt x="15867" y="1"/>
                      </a:moveTo>
                      <a:lnTo>
                        <a:pt x="15806" y="61"/>
                      </a:lnTo>
                      <a:cubicBezTo>
                        <a:pt x="14864" y="973"/>
                        <a:pt x="13922" y="1946"/>
                        <a:pt x="12980" y="2858"/>
                      </a:cubicBezTo>
                      <a:lnTo>
                        <a:pt x="11460" y="4408"/>
                      </a:lnTo>
                      <a:lnTo>
                        <a:pt x="11429" y="4438"/>
                      </a:lnTo>
                      <a:lnTo>
                        <a:pt x="1" y="4438"/>
                      </a:lnTo>
                      <a:lnTo>
                        <a:pt x="1" y="4803"/>
                      </a:lnTo>
                      <a:lnTo>
                        <a:pt x="11581" y="4803"/>
                      </a:lnTo>
                      <a:lnTo>
                        <a:pt x="11612" y="4773"/>
                      </a:lnTo>
                      <a:cubicBezTo>
                        <a:pt x="11642" y="4742"/>
                        <a:pt x="11672" y="4712"/>
                        <a:pt x="11703" y="4681"/>
                      </a:cubicBezTo>
                      <a:lnTo>
                        <a:pt x="11733" y="4681"/>
                      </a:lnTo>
                      <a:lnTo>
                        <a:pt x="13283" y="3131"/>
                      </a:lnTo>
                      <a:cubicBezTo>
                        <a:pt x="14165" y="2219"/>
                        <a:pt x="15107" y="1277"/>
                        <a:pt x="16049" y="365"/>
                      </a:cubicBezTo>
                      <a:lnTo>
                        <a:pt x="22615" y="365"/>
                      </a:lnTo>
                      <a:lnTo>
                        <a:pt x="22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4"/>
                <p:cNvSpPr/>
                <p:nvPr/>
              </p:nvSpPr>
              <p:spPr>
                <a:xfrm>
                  <a:off x="1264575" y="175977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14"/>
              <p:cNvGrpSpPr/>
              <p:nvPr/>
            </p:nvGrpSpPr>
            <p:grpSpPr>
              <a:xfrm>
                <a:off x="-390503" y="2295383"/>
                <a:ext cx="1572778" cy="118575"/>
                <a:chOff x="-390503" y="2295383"/>
                <a:chExt cx="1572778" cy="118575"/>
              </a:xfrm>
            </p:grpSpPr>
            <p:sp>
              <p:nvSpPr>
                <p:cNvPr id="350" name="Google Shape;350;p14"/>
                <p:cNvSpPr/>
                <p:nvPr/>
              </p:nvSpPr>
              <p:spPr>
                <a:xfrm>
                  <a:off x="-390503" y="2338374"/>
                  <a:ext cx="1474350" cy="32608"/>
                </a:xfrm>
                <a:custGeom>
                  <a:avLst/>
                  <a:gdLst/>
                  <a:ahLst/>
                  <a:cxnLst/>
                  <a:rect l="l" t="t" r="r" b="b"/>
                  <a:pathLst>
                    <a:path w="17904" h="396" extrusionOk="0">
                      <a:moveTo>
                        <a:pt x="0" y="1"/>
                      </a:moveTo>
                      <a:lnTo>
                        <a:pt x="0" y="396"/>
                      </a:lnTo>
                      <a:lnTo>
                        <a:pt x="17903" y="396"/>
                      </a:lnTo>
                      <a:lnTo>
                        <a:pt x="179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4"/>
                <p:cNvSpPr/>
                <p:nvPr/>
              </p:nvSpPr>
              <p:spPr>
                <a:xfrm>
                  <a:off x="1063700" y="22953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14"/>
              <p:cNvGrpSpPr/>
              <p:nvPr/>
            </p:nvGrpSpPr>
            <p:grpSpPr>
              <a:xfrm>
                <a:off x="-565732" y="2666266"/>
                <a:ext cx="2239329" cy="434292"/>
                <a:chOff x="-565732" y="2666266"/>
                <a:chExt cx="2239329" cy="434292"/>
              </a:xfrm>
            </p:grpSpPr>
            <p:sp>
              <p:nvSpPr>
                <p:cNvPr id="353" name="Google Shape;353;p14"/>
                <p:cNvSpPr/>
                <p:nvPr/>
              </p:nvSpPr>
              <p:spPr>
                <a:xfrm>
                  <a:off x="-565732" y="2666266"/>
                  <a:ext cx="2165163" cy="393021"/>
                </a:xfrm>
                <a:custGeom>
                  <a:avLst/>
                  <a:gdLst/>
                  <a:ahLst/>
                  <a:cxnLst/>
                  <a:rect l="l" t="t" r="r" b="b"/>
                  <a:pathLst>
                    <a:path w="26293" h="4773" extrusionOk="0">
                      <a:moveTo>
                        <a:pt x="1" y="1"/>
                      </a:moveTo>
                      <a:lnTo>
                        <a:pt x="1" y="396"/>
                      </a:lnTo>
                      <a:lnTo>
                        <a:pt x="10396" y="396"/>
                      </a:lnTo>
                      <a:lnTo>
                        <a:pt x="10457" y="457"/>
                      </a:lnTo>
                      <a:lnTo>
                        <a:pt x="14803" y="4773"/>
                      </a:lnTo>
                      <a:lnTo>
                        <a:pt x="26293" y="4773"/>
                      </a:lnTo>
                      <a:cubicBezTo>
                        <a:pt x="26171" y="4712"/>
                        <a:pt x="26050" y="4560"/>
                        <a:pt x="25928" y="4438"/>
                      </a:cubicBezTo>
                      <a:lnTo>
                        <a:pt x="14986" y="4438"/>
                      </a:lnTo>
                      <a:lnTo>
                        <a:pt x="10730" y="183"/>
                      </a:lnTo>
                      <a:cubicBezTo>
                        <a:pt x="10700" y="183"/>
                        <a:pt x="10700" y="183"/>
                        <a:pt x="10700" y="153"/>
                      </a:cubicBezTo>
                      <a:cubicBezTo>
                        <a:pt x="10639" y="92"/>
                        <a:pt x="10609" y="61"/>
                        <a:pt x="10548" y="31"/>
                      </a:cubicBezTo>
                      <a:lnTo>
                        <a:pt x="104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4"/>
                <p:cNvSpPr/>
                <p:nvPr/>
              </p:nvSpPr>
              <p:spPr>
                <a:xfrm>
                  <a:off x="1555022" y="29819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5" name="Google Shape;355;p14"/>
          <p:cNvGrpSpPr/>
          <p:nvPr/>
        </p:nvGrpSpPr>
        <p:grpSpPr>
          <a:xfrm>
            <a:off x="-736445" y="1581995"/>
            <a:ext cx="2290315" cy="1518337"/>
            <a:chOff x="-736445" y="1581995"/>
            <a:chExt cx="2290315" cy="1518337"/>
          </a:xfrm>
        </p:grpSpPr>
        <p:sp>
          <p:nvSpPr>
            <p:cNvPr id="356" name="Google Shape;356;p14"/>
            <p:cNvSpPr/>
            <p:nvPr/>
          </p:nvSpPr>
          <p:spPr>
            <a:xfrm>
              <a:off x="1109379" y="2803495"/>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 name="Google Shape;357;p14"/>
            <p:cNvGrpSpPr/>
            <p:nvPr/>
          </p:nvGrpSpPr>
          <p:grpSpPr>
            <a:xfrm>
              <a:off x="-736445" y="1581995"/>
              <a:ext cx="2290315" cy="1518337"/>
              <a:chOff x="-565732" y="1582220"/>
              <a:chExt cx="2290315" cy="1518337"/>
            </a:xfrm>
          </p:grpSpPr>
          <p:sp>
            <p:nvSpPr>
              <p:cNvPr id="358" name="Google Shape;358;p14"/>
              <p:cNvSpPr/>
              <p:nvPr/>
            </p:nvSpPr>
            <p:spPr>
              <a:xfrm>
                <a:off x="-565732" y="2486098"/>
                <a:ext cx="1862289" cy="395491"/>
              </a:xfrm>
              <a:custGeom>
                <a:avLst/>
                <a:gdLst/>
                <a:ahLst/>
                <a:cxnLst/>
                <a:rect l="l" t="t" r="r" b="b"/>
                <a:pathLst>
                  <a:path w="22615" h="4803" extrusionOk="0">
                    <a:moveTo>
                      <a:pt x="1" y="0"/>
                    </a:moveTo>
                    <a:lnTo>
                      <a:pt x="1" y="365"/>
                    </a:lnTo>
                    <a:lnTo>
                      <a:pt x="11429" y="365"/>
                    </a:lnTo>
                    <a:lnTo>
                      <a:pt x="11460" y="395"/>
                    </a:lnTo>
                    <a:lnTo>
                      <a:pt x="13010" y="1945"/>
                    </a:lnTo>
                    <a:cubicBezTo>
                      <a:pt x="13922" y="2857"/>
                      <a:pt x="14894" y="3830"/>
                      <a:pt x="15837" y="4742"/>
                    </a:cubicBezTo>
                    <a:lnTo>
                      <a:pt x="15897" y="4803"/>
                    </a:lnTo>
                    <a:lnTo>
                      <a:pt x="22615" y="4803"/>
                    </a:lnTo>
                    <a:lnTo>
                      <a:pt x="22615" y="4408"/>
                    </a:lnTo>
                    <a:lnTo>
                      <a:pt x="16049" y="4408"/>
                    </a:lnTo>
                    <a:cubicBezTo>
                      <a:pt x="15107" y="3526"/>
                      <a:pt x="14195" y="2584"/>
                      <a:pt x="13283" y="1672"/>
                    </a:cubicBezTo>
                    <a:cubicBezTo>
                      <a:pt x="12767" y="1155"/>
                      <a:pt x="12250" y="638"/>
                      <a:pt x="11733" y="122"/>
                    </a:cubicBezTo>
                    <a:lnTo>
                      <a:pt x="11703" y="91"/>
                    </a:lnTo>
                    <a:cubicBezTo>
                      <a:pt x="11672" y="61"/>
                      <a:pt x="11642" y="61"/>
                      <a:pt x="11612" y="31"/>
                    </a:cubicBezTo>
                    <a:lnTo>
                      <a:pt x="11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 name="Google Shape;359;p14"/>
              <p:cNvGrpSpPr/>
              <p:nvPr/>
            </p:nvGrpSpPr>
            <p:grpSpPr>
              <a:xfrm>
                <a:off x="-565732" y="1582220"/>
                <a:ext cx="2290315" cy="435914"/>
                <a:chOff x="-565732" y="1582220"/>
                <a:chExt cx="2290315" cy="435914"/>
              </a:xfrm>
            </p:grpSpPr>
            <p:sp>
              <p:nvSpPr>
                <p:cNvPr id="360" name="Google Shape;360;p14"/>
                <p:cNvSpPr/>
                <p:nvPr/>
              </p:nvSpPr>
              <p:spPr>
                <a:xfrm>
                  <a:off x="-565732" y="1622561"/>
                  <a:ext cx="2202713" cy="395573"/>
                </a:xfrm>
                <a:custGeom>
                  <a:avLst/>
                  <a:gdLst/>
                  <a:ahLst/>
                  <a:cxnLst/>
                  <a:rect l="l" t="t" r="r" b="b"/>
                  <a:pathLst>
                    <a:path w="26749" h="4804" extrusionOk="0">
                      <a:moveTo>
                        <a:pt x="14803" y="1"/>
                      </a:moveTo>
                      <a:lnTo>
                        <a:pt x="10457" y="4347"/>
                      </a:lnTo>
                      <a:lnTo>
                        <a:pt x="10396" y="4408"/>
                      </a:lnTo>
                      <a:lnTo>
                        <a:pt x="10396" y="4438"/>
                      </a:lnTo>
                      <a:lnTo>
                        <a:pt x="1" y="4438"/>
                      </a:lnTo>
                      <a:lnTo>
                        <a:pt x="1" y="4803"/>
                      </a:lnTo>
                      <a:lnTo>
                        <a:pt x="10517" y="4803"/>
                      </a:lnTo>
                      <a:lnTo>
                        <a:pt x="10548" y="4773"/>
                      </a:lnTo>
                      <a:cubicBezTo>
                        <a:pt x="10609" y="4742"/>
                        <a:pt x="10639" y="4712"/>
                        <a:pt x="10700" y="4651"/>
                      </a:cubicBezTo>
                      <a:lnTo>
                        <a:pt x="10730" y="4621"/>
                      </a:lnTo>
                      <a:lnTo>
                        <a:pt x="14955" y="365"/>
                      </a:lnTo>
                      <a:lnTo>
                        <a:pt x="26749" y="365"/>
                      </a:lnTo>
                      <a:lnTo>
                        <a:pt x="267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4"/>
                <p:cNvSpPr/>
                <p:nvPr/>
              </p:nvSpPr>
              <p:spPr>
                <a:xfrm>
                  <a:off x="1606008" y="158222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14"/>
              <p:cNvGrpSpPr/>
              <p:nvPr/>
            </p:nvGrpSpPr>
            <p:grpSpPr>
              <a:xfrm>
                <a:off x="-565732" y="1759770"/>
                <a:ext cx="1948882" cy="441085"/>
                <a:chOff x="-565732" y="1759770"/>
                <a:chExt cx="1948882" cy="441085"/>
              </a:xfrm>
            </p:grpSpPr>
            <p:sp>
              <p:nvSpPr>
                <p:cNvPr id="363" name="Google Shape;363;p14"/>
                <p:cNvSpPr/>
                <p:nvPr/>
              </p:nvSpPr>
              <p:spPr>
                <a:xfrm>
                  <a:off x="-565732" y="1805281"/>
                  <a:ext cx="1862289" cy="395573"/>
                </a:xfrm>
                <a:custGeom>
                  <a:avLst/>
                  <a:gdLst/>
                  <a:ahLst/>
                  <a:cxnLst/>
                  <a:rect l="l" t="t" r="r" b="b"/>
                  <a:pathLst>
                    <a:path w="22615" h="4804" extrusionOk="0">
                      <a:moveTo>
                        <a:pt x="15867" y="1"/>
                      </a:moveTo>
                      <a:lnTo>
                        <a:pt x="15806" y="61"/>
                      </a:lnTo>
                      <a:cubicBezTo>
                        <a:pt x="14864" y="973"/>
                        <a:pt x="13922" y="1946"/>
                        <a:pt x="12980" y="2858"/>
                      </a:cubicBezTo>
                      <a:lnTo>
                        <a:pt x="11460" y="4408"/>
                      </a:lnTo>
                      <a:lnTo>
                        <a:pt x="11429" y="4438"/>
                      </a:lnTo>
                      <a:lnTo>
                        <a:pt x="1" y="4438"/>
                      </a:lnTo>
                      <a:lnTo>
                        <a:pt x="1" y="4803"/>
                      </a:lnTo>
                      <a:lnTo>
                        <a:pt x="11581" y="4803"/>
                      </a:lnTo>
                      <a:lnTo>
                        <a:pt x="11612" y="4773"/>
                      </a:lnTo>
                      <a:cubicBezTo>
                        <a:pt x="11642" y="4742"/>
                        <a:pt x="11672" y="4712"/>
                        <a:pt x="11703" y="4681"/>
                      </a:cubicBezTo>
                      <a:lnTo>
                        <a:pt x="11733" y="4681"/>
                      </a:lnTo>
                      <a:lnTo>
                        <a:pt x="13283" y="3131"/>
                      </a:lnTo>
                      <a:cubicBezTo>
                        <a:pt x="14165" y="2219"/>
                        <a:pt x="15107" y="1277"/>
                        <a:pt x="16049" y="365"/>
                      </a:cubicBezTo>
                      <a:lnTo>
                        <a:pt x="22615" y="365"/>
                      </a:lnTo>
                      <a:lnTo>
                        <a:pt x="22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4"/>
                <p:cNvSpPr/>
                <p:nvPr/>
              </p:nvSpPr>
              <p:spPr>
                <a:xfrm>
                  <a:off x="1264575" y="175977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14"/>
              <p:cNvGrpSpPr/>
              <p:nvPr/>
            </p:nvGrpSpPr>
            <p:grpSpPr>
              <a:xfrm>
                <a:off x="-390503" y="2295383"/>
                <a:ext cx="1572778" cy="118575"/>
                <a:chOff x="-390503" y="2295383"/>
                <a:chExt cx="1572778" cy="118575"/>
              </a:xfrm>
            </p:grpSpPr>
            <p:sp>
              <p:nvSpPr>
                <p:cNvPr id="366" name="Google Shape;366;p14"/>
                <p:cNvSpPr/>
                <p:nvPr/>
              </p:nvSpPr>
              <p:spPr>
                <a:xfrm>
                  <a:off x="-390503" y="2338374"/>
                  <a:ext cx="1474350" cy="32608"/>
                </a:xfrm>
                <a:custGeom>
                  <a:avLst/>
                  <a:gdLst/>
                  <a:ahLst/>
                  <a:cxnLst/>
                  <a:rect l="l" t="t" r="r" b="b"/>
                  <a:pathLst>
                    <a:path w="17904" h="396" extrusionOk="0">
                      <a:moveTo>
                        <a:pt x="0" y="1"/>
                      </a:moveTo>
                      <a:lnTo>
                        <a:pt x="0" y="396"/>
                      </a:lnTo>
                      <a:lnTo>
                        <a:pt x="17903" y="396"/>
                      </a:lnTo>
                      <a:lnTo>
                        <a:pt x="179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4"/>
                <p:cNvSpPr/>
                <p:nvPr/>
              </p:nvSpPr>
              <p:spPr>
                <a:xfrm>
                  <a:off x="1063700" y="22953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14"/>
              <p:cNvGrpSpPr/>
              <p:nvPr/>
            </p:nvGrpSpPr>
            <p:grpSpPr>
              <a:xfrm>
                <a:off x="-565732" y="2666266"/>
                <a:ext cx="2239329" cy="434292"/>
                <a:chOff x="-565732" y="2666266"/>
                <a:chExt cx="2239329" cy="434292"/>
              </a:xfrm>
            </p:grpSpPr>
            <p:sp>
              <p:nvSpPr>
                <p:cNvPr id="369" name="Google Shape;369;p14"/>
                <p:cNvSpPr/>
                <p:nvPr/>
              </p:nvSpPr>
              <p:spPr>
                <a:xfrm>
                  <a:off x="-565732" y="2666266"/>
                  <a:ext cx="2165163" cy="393021"/>
                </a:xfrm>
                <a:custGeom>
                  <a:avLst/>
                  <a:gdLst/>
                  <a:ahLst/>
                  <a:cxnLst/>
                  <a:rect l="l" t="t" r="r" b="b"/>
                  <a:pathLst>
                    <a:path w="26293" h="4773" extrusionOk="0">
                      <a:moveTo>
                        <a:pt x="1" y="1"/>
                      </a:moveTo>
                      <a:lnTo>
                        <a:pt x="1" y="396"/>
                      </a:lnTo>
                      <a:lnTo>
                        <a:pt x="10396" y="396"/>
                      </a:lnTo>
                      <a:lnTo>
                        <a:pt x="10457" y="457"/>
                      </a:lnTo>
                      <a:lnTo>
                        <a:pt x="14803" y="4773"/>
                      </a:lnTo>
                      <a:lnTo>
                        <a:pt x="26293" y="4773"/>
                      </a:lnTo>
                      <a:cubicBezTo>
                        <a:pt x="26171" y="4712"/>
                        <a:pt x="26050" y="4560"/>
                        <a:pt x="25928" y="4438"/>
                      </a:cubicBezTo>
                      <a:lnTo>
                        <a:pt x="14986" y="4438"/>
                      </a:lnTo>
                      <a:lnTo>
                        <a:pt x="10730" y="183"/>
                      </a:lnTo>
                      <a:cubicBezTo>
                        <a:pt x="10700" y="183"/>
                        <a:pt x="10700" y="183"/>
                        <a:pt x="10700" y="153"/>
                      </a:cubicBezTo>
                      <a:cubicBezTo>
                        <a:pt x="10639" y="92"/>
                        <a:pt x="10609" y="61"/>
                        <a:pt x="10548" y="31"/>
                      </a:cubicBezTo>
                      <a:lnTo>
                        <a:pt x="104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4"/>
                <p:cNvSpPr/>
                <p:nvPr/>
              </p:nvSpPr>
              <p:spPr>
                <a:xfrm>
                  <a:off x="1555022" y="29819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 name="Google Shape;371;p14"/>
          <p:cNvGrpSpPr/>
          <p:nvPr/>
        </p:nvGrpSpPr>
        <p:grpSpPr>
          <a:xfrm rot="10800000" flipH="1">
            <a:off x="3897588" y="4408140"/>
            <a:ext cx="482550" cy="1505350"/>
            <a:chOff x="3121150" y="-443725"/>
            <a:chExt cx="482550" cy="1505350"/>
          </a:xfrm>
        </p:grpSpPr>
        <p:sp>
          <p:nvSpPr>
            <p:cNvPr id="372" name="Google Shape;372;p14"/>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14"/>
          <p:cNvGrpSpPr/>
          <p:nvPr/>
        </p:nvGrpSpPr>
        <p:grpSpPr>
          <a:xfrm rot="10800000" flipH="1">
            <a:off x="2766863" y="4835190"/>
            <a:ext cx="929375" cy="1078300"/>
            <a:chOff x="1990425" y="-443725"/>
            <a:chExt cx="929375" cy="1078300"/>
          </a:xfrm>
        </p:grpSpPr>
        <p:sp>
          <p:nvSpPr>
            <p:cNvPr id="375" name="Google Shape;375;p14"/>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4"/>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14"/>
          <p:cNvGrpSpPr/>
          <p:nvPr/>
        </p:nvGrpSpPr>
        <p:grpSpPr>
          <a:xfrm rot="10800000" flipH="1">
            <a:off x="2063963" y="4474240"/>
            <a:ext cx="1138350" cy="1439250"/>
            <a:chOff x="1287525" y="-443725"/>
            <a:chExt cx="1138350" cy="1439250"/>
          </a:xfrm>
        </p:grpSpPr>
        <p:sp>
          <p:nvSpPr>
            <p:cNvPr id="378" name="Google Shape;378;p14"/>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14"/>
          <p:cNvGrpSpPr/>
          <p:nvPr/>
        </p:nvGrpSpPr>
        <p:grpSpPr>
          <a:xfrm rot="10800000" flipH="1">
            <a:off x="4772213" y="4408140"/>
            <a:ext cx="474200" cy="1505350"/>
            <a:chOff x="3995775" y="-443725"/>
            <a:chExt cx="474200" cy="1505350"/>
          </a:xfrm>
        </p:grpSpPr>
        <p:sp>
          <p:nvSpPr>
            <p:cNvPr id="381" name="Google Shape;381;p14"/>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14"/>
          <p:cNvGrpSpPr/>
          <p:nvPr/>
        </p:nvGrpSpPr>
        <p:grpSpPr>
          <a:xfrm rot="10800000" flipH="1">
            <a:off x="5456113" y="4835190"/>
            <a:ext cx="920275" cy="1078300"/>
            <a:chOff x="4679675" y="-443725"/>
            <a:chExt cx="920275" cy="1078300"/>
          </a:xfrm>
        </p:grpSpPr>
        <p:sp>
          <p:nvSpPr>
            <p:cNvPr id="384" name="Google Shape;384;p14"/>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4"/>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14"/>
          <p:cNvGrpSpPr/>
          <p:nvPr/>
        </p:nvGrpSpPr>
        <p:grpSpPr>
          <a:xfrm rot="10800000" flipH="1">
            <a:off x="5950063" y="4474240"/>
            <a:ext cx="1129225" cy="1439250"/>
            <a:chOff x="5173625" y="-443725"/>
            <a:chExt cx="1129225" cy="1439250"/>
          </a:xfrm>
        </p:grpSpPr>
        <p:sp>
          <p:nvSpPr>
            <p:cNvPr id="387" name="Google Shape;387;p14"/>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4"/>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BLANK_1_1_1_2_1">
    <p:spTree>
      <p:nvGrpSpPr>
        <p:cNvPr id="1" name="Shape 389"/>
        <p:cNvGrpSpPr/>
        <p:nvPr/>
      </p:nvGrpSpPr>
      <p:grpSpPr>
        <a:xfrm>
          <a:off x="0" y="0"/>
          <a:ext cx="0" cy="0"/>
          <a:chOff x="0" y="0"/>
          <a:chExt cx="0" cy="0"/>
        </a:xfrm>
      </p:grpSpPr>
      <p:grpSp>
        <p:nvGrpSpPr>
          <p:cNvPr id="390" name="Google Shape;390;p15"/>
          <p:cNvGrpSpPr/>
          <p:nvPr/>
        </p:nvGrpSpPr>
        <p:grpSpPr>
          <a:xfrm>
            <a:off x="7513631" y="-475160"/>
            <a:ext cx="482550" cy="1505350"/>
            <a:chOff x="3121150" y="-443725"/>
            <a:chExt cx="482550" cy="1505350"/>
          </a:xfrm>
        </p:grpSpPr>
        <p:sp>
          <p:nvSpPr>
            <p:cNvPr id="391" name="Google Shape;391;p15"/>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5"/>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5"/>
          <p:cNvGrpSpPr/>
          <p:nvPr/>
        </p:nvGrpSpPr>
        <p:grpSpPr>
          <a:xfrm>
            <a:off x="8388256" y="-475160"/>
            <a:ext cx="474200" cy="1505350"/>
            <a:chOff x="3995775" y="-443725"/>
            <a:chExt cx="474200" cy="1505350"/>
          </a:xfrm>
        </p:grpSpPr>
        <p:sp>
          <p:nvSpPr>
            <p:cNvPr id="394" name="Google Shape;394;p15"/>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5"/>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15"/>
          <p:cNvGrpSpPr/>
          <p:nvPr/>
        </p:nvGrpSpPr>
        <p:grpSpPr>
          <a:xfrm rot="10800000" flipH="1">
            <a:off x="119138" y="4268208"/>
            <a:ext cx="1129225" cy="1439250"/>
            <a:chOff x="5173625" y="-443725"/>
            <a:chExt cx="1129225" cy="1439250"/>
          </a:xfrm>
        </p:grpSpPr>
        <p:sp>
          <p:nvSpPr>
            <p:cNvPr id="397" name="Google Shape;397;p1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15"/>
          <p:cNvGrpSpPr/>
          <p:nvPr/>
        </p:nvGrpSpPr>
        <p:grpSpPr>
          <a:xfrm rot="10800000">
            <a:off x="713779" y="4534879"/>
            <a:ext cx="920275" cy="1078300"/>
            <a:chOff x="4679675" y="-443725"/>
            <a:chExt cx="920275" cy="1078300"/>
          </a:xfrm>
        </p:grpSpPr>
        <p:sp>
          <p:nvSpPr>
            <p:cNvPr id="400" name="Google Shape;400;p15"/>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5"/>
          <p:cNvGrpSpPr/>
          <p:nvPr/>
        </p:nvGrpSpPr>
        <p:grpSpPr>
          <a:xfrm>
            <a:off x="1050348" y="-469529"/>
            <a:ext cx="1195349" cy="1078296"/>
            <a:chOff x="4404625" y="-443721"/>
            <a:chExt cx="1195349" cy="1078296"/>
          </a:xfrm>
        </p:grpSpPr>
        <p:sp>
          <p:nvSpPr>
            <p:cNvPr id="403" name="Google Shape;403;p15"/>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5"/>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 name="Google Shape;405;p15"/>
          <p:cNvGrpSpPr/>
          <p:nvPr/>
        </p:nvGrpSpPr>
        <p:grpSpPr>
          <a:xfrm rot="-5400000">
            <a:off x="-393663" y="-505555"/>
            <a:ext cx="2181860" cy="892524"/>
            <a:chOff x="6525475" y="148600"/>
            <a:chExt cx="2808779" cy="1148975"/>
          </a:xfrm>
        </p:grpSpPr>
        <p:sp>
          <p:nvSpPr>
            <p:cNvPr id="406" name="Google Shape;406;p15"/>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 name="Google Shape;408;p15"/>
          <p:cNvGrpSpPr/>
          <p:nvPr/>
        </p:nvGrpSpPr>
        <p:grpSpPr>
          <a:xfrm rot="-5400000">
            <a:off x="29766" y="-247490"/>
            <a:ext cx="2181860" cy="892524"/>
            <a:chOff x="6525475" y="148600"/>
            <a:chExt cx="2808779" cy="1148975"/>
          </a:xfrm>
        </p:grpSpPr>
        <p:sp>
          <p:nvSpPr>
            <p:cNvPr id="409" name="Google Shape;409;p15"/>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15"/>
          <p:cNvGrpSpPr/>
          <p:nvPr/>
        </p:nvGrpSpPr>
        <p:grpSpPr>
          <a:xfrm rot="10800000">
            <a:off x="7892346" y="4268208"/>
            <a:ext cx="1129225" cy="1439250"/>
            <a:chOff x="5173625" y="-443725"/>
            <a:chExt cx="1129225" cy="1439250"/>
          </a:xfrm>
        </p:grpSpPr>
        <p:sp>
          <p:nvSpPr>
            <p:cNvPr id="412" name="Google Shape;412;p1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15"/>
          <p:cNvGrpSpPr/>
          <p:nvPr/>
        </p:nvGrpSpPr>
        <p:grpSpPr>
          <a:xfrm rot="10800000" flipH="1">
            <a:off x="7506654" y="4534879"/>
            <a:ext cx="920275" cy="1078300"/>
            <a:chOff x="4679675" y="-443725"/>
            <a:chExt cx="920275" cy="1078300"/>
          </a:xfrm>
        </p:grpSpPr>
        <p:sp>
          <p:nvSpPr>
            <p:cNvPr id="415" name="Google Shape;415;p15"/>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Google Shape;417;p15"/>
          <p:cNvSpPr txBox="1">
            <a:spLocks noGrp="1"/>
          </p:cNvSpPr>
          <p:nvPr>
            <p:ph type="title"/>
          </p:nvPr>
        </p:nvSpPr>
        <p:spPr>
          <a:xfrm>
            <a:off x="720000" y="2571750"/>
            <a:ext cx="2100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18" name="Google Shape;418;p15"/>
          <p:cNvSpPr txBox="1">
            <a:spLocks noGrp="1"/>
          </p:cNvSpPr>
          <p:nvPr>
            <p:ph type="subTitle" idx="1"/>
          </p:nvPr>
        </p:nvSpPr>
        <p:spPr>
          <a:xfrm>
            <a:off x="720000" y="3009850"/>
            <a:ext cx="2100300" cy="6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9" name="Google Shape;419;p15"/>
          <p:cNvSpPr txBox="1">
            <a:spLocks noGrp="1"/>
          </p:cNvSpPr>
          <p:nvPr>
            <p:ph type="title" idx="2"/>
          </p:nvPr>
        </p:nvSpPr>
        <p:spPr>
          <a:xfrm>
            <a:off x="3521850" y="2571750"/>
            <a:ext cx="2100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0" name="Google Shape;420;p15"/>
          <p:cNvSpPr txBox="1">
            <a:spLocks noGrp="1"/>
          </p:cNvSpPr>
          <p:nvPr>
            <p:ph type="subTitle" idx="3"/>
          </p:nvPr>
        </p:nvSpPr>
        <p:spPr>
          <a:xfrm>
            <a:off x="3521850" y="3009850"/>
            <a:ext cx="2100300" cy="6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1" name="Google Shape;421;p15"/>
          <p:cNvSpPr txBox="1">
            <a:spLocks noGrp="1"/>
          </p:cNvSpPr>
          <p:nvPr>
            <p:ph type="title" idx="4"/>
          </p:nvPr>
        </p:nvSpPr>
        <p:spPr>
          <a:xfrm>
            <a:off x="6323700" y="2571750"/>
            <a:ext cx="2100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2" name="Google Shape;422;p15"/>
          <p:cNvSpPr txBox="1">
            <a:spLocks noGrp="1"/>
          </p:cNvSpPr>
          <p:nvPr>
            <p:ph type="subTitle" idx="5"/>
          </p:nvPr>
        </p:nvSpPr>
        <p:spPr>
          <a:xfrm>
            <a:off x="6323700" y="3009850"/>
            <a:ext cx="2100300" cy="6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 name="Google Shape;423;p15"/>
          <p:cNvSpPr txBox="1">
            <a:spLocks noGrp="1"/>
          </p:cNvSpPr>
          <p:nvPr>
            <p:ph type="title" idx="6"/>
          </p:nvPr>
        </p:nvSpPr>
        <p:spPr>
          <a:xfrm>
            <a:off x="1485450" y="539700"/>
            <a:ext cx="6173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424"/>
        <p:cNvGrpSpPr/>
        <p:nvPr/>
      </p:nvGrpSpPr>
      <p:grpSpPr>
        <a:xfrm>
          <a:off x="0" y="0"/>
          <a:ext cx="0" cy="0"/>
          <a:chOff x="0" y="0"/>
          <a:chExt cx="0" cy="0"/>
        </a:xfrm>
      </p:grpSpPr>
      <p:sp>
        <p:nvSpPr>
          <p:cNvPr id="425" name="Google Shape;425;p16"/>
          <p:cNvSpPr txBox="1">
            <a:spLocks noGrp="1"/>
          </p:cNvSpPr>
          <p:nvPr>
            <p:ph type="title"/>
          </p:nvPr>
        </p:nvSpPr>
        <p:spPr>
          <a:xfrm>
            <a:off x="713288" y="2910719"/>
            <a:ext cx="1743000" cy="40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6" name="Google Shape;426;p16"/>
          <p:cNvSpPr txBox="1">
            <a:spLocks noGrp="1"/>
          </p:cNvSpPr>
          <p:nvPr>
            <p:ph type="subTitle" idx="1"/>
          </p:nvPr>
        </p:nvSpPr>
        <p:spPr>
          <a:xfrm>
            <a:off x="713288" y="3349725"/>
            <a:ext cx="1743000" cy="64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7" name="Google Shape;427;p16"/>
          <p:cNvSpPr txBox="1">
            <a:spLocks noGrp="1"/>
          </p:cNvSpPr>
          <p:nvPr>
            <p:ph type="title" idx="2"/>
          </p:nvPr>
        </p:nvSpPr>
        <p:spPr>
          <a:xfrm>
            <a:off x="2704760" y="2910719"/>
            <a:ext cx="1743000" cy="40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8" name="Google Shape;428;p16"/>
          <p:cNvSpPr txBox="1">
            <a:spLocks noGrp="1"/>
          </p:cNvSpPr>
          <p:nvPr>
            <p:ph type="subTitle" idx="3"/>
          </p:nvPr>
        </p:nvSpPr>
        <p:spPr>
          <a:xfrm>
            <a:off x="2704760" y="3349725"/>
            <a:ext cx="1743000" cy="64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9" name="Google Shape;429;p16"/>
          <p:cNvSpPr txBox="1">
            <a:spLocks noGrp="1"/>
          </p:cNvSpPr>
          <p:nvPr>
            <p:ph type="title" idx="4"/>
          </p:nvPr>
        </p:nvSpPr>
        <p:spPr>
          <a:xfrm>
            <a:off x="6687713" y="2910719"/>
            <a:ext cx="1743000" cy="40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30" name="Google Shape;430;p16"/>
          <p:cNvSpPr txBox="1">
            <a:spLocks noGrp="1"/>
          </p:cNvSpPr>
          <p:nvPr>
            <p:ph type="subTitle" idx="5"/>
          </p:nvPr>
        </p:nvSpPr>
        <p:spPr>
          <a:xfrm>
            <a:off x="6687713" y="3349725"/>
            <a:ext cx="1743000" cy="64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31" name="Google Shape;431;p16"/>
          <p:cNvSpPr txBox="1">
            <a:spLocks noGrp="1"/>
          </p:cNvSpPr>
          <p:nvPr>
            <p:ph type="title" idx="6"/>
          </p:nvPr>
        </p:nvSpPr>
        <p:spPr>
          <a:xfrm>
            <a:off x="4696235" y="2910719"/>
            <a:ext cx="1743000" cy="40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32" name="Google Shape;432;p16"/>
          <p:cNvSpPr txBox="1">
            <a:spLocks noGrp="1"/>
          </p:cNvSpPr>
          <p:nvPr>
            <p:ph type="subTitle" idx="7"/>
          </p:nvPr>
        </p:nvSpPr>
        <p:spPr>
          <a:xfrm>
            <a:off x="4696235" y="3349725"/>
            <a:ext cx="1743000" cy="64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33" name="Google Shape;433;p16"/>
          <p:cNvSpPr txBox="1">
            <a:spLocks noGrp="1"/>
          </p:cNvSpPr>
          <p:nvPr>
            <p:ph type="title" idx="8"/>
          </p:nvPr>
        </p:nvSpPr>
        <p:spPr>
          <a:xfrm>
            <a:off x="1485450" y="539700"/>
            <a:ext cx="6173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grpSp>
        <p:nvGrpSpPr>
          <p:cNvPr id="434" name="Google Shape;434;p16"/>
          <p:cNvGrpSpPr/>
          <p:nvPr/>
        </p:nvGrpSpPr>
        <p:grpSpPr>
          <a:xfrm rot="-5400000" flipH="1">
            <a:off x="7480661" y="-165192"/>
            <a:ext cx="2014791" cy="719731"/>
            <a:chOff x="-85249" y="4203623"/>
            <a:chExt cx="2014791" cy="719731"/>
          </a:xfrm>
        </p:grpSpPr>
        <p:grpSp>
          <p:nvGrpSpPr>
            <p:cNvPr id="435" name="Google Shape;435;p16"/>
            <p:cNvGrpSpPr/>
            <p:nvPr/>
          </p:nvGrpSpPr>
          <p:grpSpPr>
            <a:xfrm>
              <a:off x="-85249" y="4203623"/>
              <a:ext cx="2014791" cy="469195"/>
              <a:chOff x="-35118" y="4163517"/>
              <a:chExt cx="2014791" cy="469195"/>
            </a:xfrm>
          </p:grpSpPr>
          <p:sp>
            <p:nvSpPr>
              <p:cNvPr id="436" name="Google Shape;436;p16"/>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6"/>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16"/>
            <p:cNvGrpSpPr/>
            <p:nvPr/>
          </p:nvGrpSpPr>
          <p:grpSpPr>
            <a:xfrm>
              <a:off x="-85249" y="4454155"/>
              <a:ext cx="2014791" cy="469199"/>
              <a:chOff x="-35118" y="4345992"/>
              <a:chExt cx="2014791" cy="469199"/>
            </a:xfrm>
          </p:grpSpPr>
          <p:sp>
            <p:nvSpPr>
              <p:cNvPr id="439" name="Google Shape;439;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6"/>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1" name="Google Shape;441;p16"/>
          <p:cNvGrpSpPr/>
          <p:nvPr/>
        </p:nvGrpSpPr>
        <p:grpSpPr>
          <a:xfrm rot="-5400000" flipH="1">
            <a:off x="7870685" y="112474"/>
            <a:ext cx="2014791" cy="469199"/>
            <a:chOff x="-35118" y="4345992"/>
            <a:chExt cx="2014791" cy="469199"/>
          </a:xfrm>
        </p:grpSpPr>
        <p:sp>
          <p:nvSpPr>
            <p:cNvPr id="442" name="Google Shape;442;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6"/>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accent1"/>
            </a:solid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16"/>
          <p:cNvGrpSpPr/>
          <p:nvPr/>
        </p:nvGrpSpPr>
        <p:grpSpPr>
          <a:xfrm>
            <a:off x="-272766" y="4539543"/>
            <a:ext cx="2014791" cy="473128"/>
            <a:chOff x="-35118" y="4342063"/>
            <a:chExt cx="2014791" cy="473128"/>
          </a:xfrm>
        </p:grpSpPr>
        <p:sp>
          <p:nvSpPr>
            <p:cNvPr id="445" name="Google Shape;445;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16"/>
          <p:cNvGrpSpPr/>
          <p:nvPr/>
        </p:nvGrpSpPr>
        <p:grpSpPr>
          <a:xfrm>
            <a:off x="-217866" y="4785686"/>
            <a:ext cx="2014791" cy="473128"/>
            <a:chOff x="-35118" y="4342063"/>
            <a:chExt cx="2014791" cy="473128"/>
          </a:xfrm>
        </p:grpSpPr>
        <p:sp>
          <p:nvSpPr>
            <p:cNvPr id="448" name="Google Shape;448;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16"/>
          <p:cNvGrpSpPr/>
          <p:nvPr/>
        </p:nvGrpSpPr>
        <p:grpSpPr>
          <a:xfrm>
            <a:off x="-519445" y="4310943"/>
            <a:ext cx="2014791" cy="473128"/>
            <a:chOff x="-35118" y="4342063"/>
            <a:chExt cx="2014791" cy="473128"/>
          </a:xfrm>
        </p:grpSpPr>
        <p:sp>
          <p:nvSpPr>
            <p:cNvPr id="451" name="Google Shape;451;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453"/>
        <p:cNvGrpSpPr/>
        <p:nvPr/>
      </p:nvGrpSpPr>
      <p:grpSpPr>
        <a:xfrm>
          <a:off x="0" y="0"/>
          <a:ext cx="0" cy="0"/>
          <a:chOff x="0" y="0"/>
          <a:chExt cx="0" cy="0"/>
        </a:xfrm>
      </p:grpSpPr>
      <p:sp>
        <p:nvSpPr>
          <p:cNvPr id="454" name="Google Shape;454;p17"/>
          <p:cNvSpPr txBox="1">
            <a:spLocks noGrp="1"/>
          </p:cNvSpPr>
          <p:nvPr>
            <p:ph type="title"/>
          </p:nvPr>
        </p:nvSpPr>
        <p:spPr>
          <a:xfrm>
            <a:off x="719975" y="17778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55" name="Google Shape;455;p17"/>
          <p:cNvSpPr txBox="1">
            <a:spLocks noGrp="1"/>
          </p:cNvSpPr>
          <p:nvPr>
            <p:ph type="subTitle" idx="1"/>
          </p:nvPr>
        </p:nvSpPr>
        <p:spPr>
          <a:xfrm>
            <a:off x="719975" y="23145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6" name="Google Shape;456;p17"/>
          <p:cNvSpPr txBox="1">
            <a:spLocks noGrp="1"/>
          </p:cNvSpPr>
          <p:nvPr>
            <p:ph type="title" idx="2"/>
          </p:nvPr>
        </p:nvSpPr>
        <p:spPr>
          <a:xfrm>
            <a:off x="3512851" y="17778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57" name="Google Shape;457;p17"/>
          <p:cNvSpPr txBox="1">
            <a:spLocks noGrp="1"/>
          </p:cNvSpPr>
          <p:nvPr>
            <p:ph type="subTitle" idx="3"/>
          </p:nvPr>
        </p:nvSpPr>
        <p:spPr>
          <a:xfrm>
            <a:off x="3512850" y="23145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8" name="Google Shape;458;p17"/>
          <p:cNvSpPr txBox="1">
            <a:spLocks noGrp="1"/>
          </p:cNvSpPr>
          <p:nvPr>
            <p:ph type="title" idx="4"/>
          </p:nvPr>
        </p:nvSpPr>
        <p:spPr>
          <a:xfrm>
            <a:off x="719975" y="32112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59" name="Google Shape;459;p17"/>
          <p:cNvSpPr txBox="1">
            <a:spLocks noGrp="1"/>
          </p:cNvSpPr>
          <p:nvPr>
            <p:ph type="subTitle" idx="5"/>
          </p:nvPr>
        </p:nvSpPr>
        <p:spPr>
          <a:xfrm>
            <a:off x="719975" y="37479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0" name="Google Shape;460;p17"/>
          <p:cNvSpPr txBox="1">
            <a:spLocks noGrp="1"/>
          </p:cNvSpPr>
          <p:nvPr>
            <p:ph type="title" idx="6"/>
          </p:nvPr>
        </p:nvSpPr>
        <p:spPr>
          <a:xfrm>
            <a:off x="3512851" y="32112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61" name="Google Shape;461;p17"/>
          <p:cNvSpPr txBox="1">
            <a:spLocks noGrp="1"/>
          </p:cNvSpPr>
          <p:nvPr>
            <p:ph type="subTitle" idx="7"/>
          </p:nvPr>
        </p:nvSpPr>
        <p:spPr>
          <a:xfrm>
            <a:off x="3512850" y="37479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2" name="Google Shape;462;p17"/>
          <p:cNvSpPr txBox="1">
            <a:spLocks noGrp="1"/>
          </p:cNvSpPr>
          <p:nvPr>
            <p:ph type="title" idx="8"/>
          </p:nvPr>
        </p:nvSpPr>
        <p:spPr>
          <a:xfrm>
            <a:off x="6305728" y="17778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63" name="Google Shape;463;p17"/>
          <p:cNvSpPr txBox="1">
            <a:spLocks noGrp="1"/>
          </p:cNvSpPr>
          <p:nvPr>
            <p:ph type="subTitle" idx="9"/>
          </p:nvPr>
        </p:nvSpPr>
        <p:spPr>
          <a:xfrm>
            <a:off x="6305725" y="23145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4" name="Google Shape;464;p17"/>
          <p:cNvSpPr txBox="1">
            <a:spLocks noGrp="1"/>
          </p:cNvSpPr>
          <p:nvPr>
            <p:ph type="title" idx="13"/>
          </p:nvPr>
        </p:nvSpPr>
        <p:spPr>
          <a:xfrm>
            <a:off x="6305728" y="32112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65" name="Google Shape;465;p17"/>
          <p:cNvSpPr txBox="1">
            <a:spLocks noGrp="1"/>
          </p:cNvSpPr>
          <p:nvPr>
            <p:ph type="subTitle" idx="14"/>
          </p:nvPr>
        </p:nvSpPr>
        <p:spPr>
          <a:xfrm>
            <a:off x="6305725" y="37479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6" name="Google Shape;466;p17"/>
          <p:cNvSpPr txBox="1">
            <a:spLocks noGrp="1"/>
          </p:cNvSpPr>
          <p:nvPr>
            <p:ph type="title" idx="15"/>
          </p:nvPr>
        </p:nvSpPr>
        <p:spPr>
          <a:xfrm>
            <a:off x="1485450" y="539700"/>
            <a:ext cx="6173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grpSp>
        <p:nvGrpSpPr>
          <p:cNvPr id="467" name="Google Shape;467;p17"/>
          <p:cNvGrpSpPr/>
          <p:nvPr/>
        </p:nvGrpSpPr>
        <p:grpSpPr>
          <a:xfrm>
            <a:off x="7895789" y="-867371"/>
            <a:ext cx="1368260" cy="1078296"/>
            <a:chOff x="4231725" y="-443721"/>
            <a:chExt cx="1368260" cy="1078296"/>
          </a:xfrm>
        </p:grpSpPr>
        <p:sp>
          <p:nvSpPr>
            <p:cNvPr id="468" name="Google Shape;468;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17"/>
          <p:cNvGrpSpPr/>
          <p:nvPr/>
        </p:nvGrpSpPr>
        <p:grpSpPr>
          <a:xfrm>
            <a:off x="8380489" y="-105375"/>
            <a:ext cx="1129225" cy="1439250"/>
            <a:chOff x="5173625" y="-443725"/>
            <a:chExt cx="1129225" cy="1439250"/>
          </a:xfrm>
        </p:grpSpPr>
        <p:sp>
          <p:nvSpPr>
            <p:cNvPr id="471" name="Google Shape;471;p17"/>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7"/>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17"/>
          <p:cNvGrpSpPr/>
          <p:nvPr/>
        </p:nvGrpSpPr>
        <p:grpSpPr>
          <a:xfrm>
            <a:off x="8142568" y="-638771"/>
            <a:ext cx="1368260" cy="1078296"/>
            <a:chOff x="4231725" y="-443721"/>
            <a:chExt cx="1368260" cy="1078296"/>
          </a:xfrm>
        </p:grpSpPr>
        <p:sp>
          <p:nvSpPr>
            <p:cNvPr id="474" name="Google Shape;474;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17"/>
          <p:cNvGrpSpPr/>
          <p:nvPr/>
        </p:nvGrpSpPr>
        <p:grpSpPr>
          <a:xfrm flipH="1">
            <a:off x="149468" y="-695771"/>
            <a:ext cx="1368260" cy="1078296"/>
            <a:chOff x="4231725" y="-443721"/>
            <a:chExt cx="1368260" cy="1078296"/>
          </a:xfrm>
        </p:grpSpPr>
        <p:sp>
          <p:nvSpPr>
            <p:cNvPr id="477" name="Google Shape;477;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17"/>
          <p:cNvGrpSpPr/>
          <p:nvPr/>
        </p:nvGrpSpPr>
        <p:grpSpPr>
          <a:xfrm flipH="1">
            <a:off x="-97311" y="-467171"/>
            <a:ext cx="1368260" cy="1078296"/>
            <a:chOff x="4231725" y="-443721"/>
            <a:chExt cx="1368260" cy="1078296"/>
          </a:xfrm>
        </p:grpSpPr>
        <p:sp>
          <p:nvSpPr>
            <p:cNvPr id="480" name="Google Shape;480;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 name="Google Shape;482;p17"/>
          <p:cNvGrpSpPr/>
          <p:nvPr/>
        </p:nvGrpSpPr>
        <p:grpSpPr>
          <a:xfrm flipH="1">
            <a:off x="-609048" y="-238571"/>
            <a:ext cx="1368260" cy="1078296"/>
            <a:chOff x="4231725" y="-443721"/>
            <a:chExt cx="1368260" cy="1078296"/>
          </a:xfrm>
        </p:grpSpPr>
        <p:sp>
          <p:nvSpPr>
            <p:cNvPr id="483" name="Google Shape;483;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85" name="Google Shape;485;p17"/>
          <p:cNvCxnSpPr/>
          <p:nvPr/>
        </p:nvCxnSpPr>
        <p:spPr>
          <a:xfrm>
            <a:off x="-6850" y="4601725"/>
            <a:ext cx="8517600" cy="0"/>
          </a:xfrm>
          <a:prstGeom prst="straightConnector1">
            <a:avLst/>
          </a:prstGeom>
          <a:noFill/>
          <a:ln w="28575" cap="flat" cmpd="sng">
            <a:solidFill>
              <a:schemeClr val="dk1"/>
            </a:solidFill>
            <a:prstDash val="solid"/>
            <a:round/>
            <a:headEnd type="none" w="med" len="med"/>
            <a:tailEnd type="oval"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486"/>
        <p:cNvGrpSpPr/>
        <p:nvPr/>
      </p:nvGrpSpPr>
      <p:grpSpPr>
        <a:xfrm>
          <a:off x="0" y="0"/>
          <a:ext cx="0" cy="0"/>
          <a:chOff x="0" y="0"/>
          <a:chExt cx="0" cy="0"/>
        </a:xfrm>
      </p:grpSpPr>
      <p:grpSp>
        <p:nvGrpSpPr>
          <p:cNvPr id="487" name="Google Shape;487;p18"/>
          <p:cNvGrpSpPr/>
          <p:nvPr/>
        </p:nvGrpSpPr>
        <p:grpSpPr>
          <a:xfrm>
            <a:off x="7068170" y="-466234"/>
            <a:ext cx="1368260" cy="1078296"/>
            <a:chOff x="4231725" y="-443721"/>
            <a:chExt cx="1368260" cy="1078296"/>
          </a:xfrm>
        </p:grpSpPr>
        <p:sp>
          <p:nvSpPr>
            <p:cNvPr id="488" name="Google Shape;488;p18"/>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8"/>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18"/>
          <p:cNvGrpSpPr/>
          <p:nvPr/>
        </p:nvGrpSpPr>
        <p:grpSpPr>
          <a:xfrm>
            <a:off x="8010070" y="-466238"/>
            <a:ext cx="1129225" cy="1439250"/>
            <a:chOff x="5173625" y="-443725"/>
            <a:chExt cx="1129225" cy="1439250"/>
          </a:xfrm>
        </p:grpSpPr>
        <p:sp>
          <p:nvSpPr>
            <p:cNvPr id="491" name="Google Shape;491;p1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18"/>
          <p:cNvGrpSpPr/>
          <p:nvPr/>
        </p:nvGrpSpPr>
        <p:grpSpPr>
          <a:xfrm flipH="1">
            <a:off x="707991" y="-472343"/>
            <a:ext cx="920275" cy="1078300"/>
            <a:chOff x="4679675" y="-443725"/>
            <a:chExt cx="920275" cy="1078300"/>
          </a:xfrm>
        </p:grpSpPr>
        <p:sp>
          <p:nvSpPr>
            <p:cNvPr id="494" name="Google Shape;494;p1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18"/>
          <p:cNvGrpSpPr/>
          <p:nvPr/>
        </p:nvGrpSpPr>
        <p:grpSpPr>
          <a:xfrm flipH="1">
            <a:off x="5091" y="-472343"/>
            <a:ext cx="1129225" cy="1439250"/>
            <a:chOff x="5173625" y="-443725"/>
            <a:chExt cx="1129225" cy="1439250"/>
          </a:xfrm>
        </p:grpSpPr>
        <p:sp>
          <p:nvSpPr>
            <p:cNvPr id="497" name="Google Shape;497;p1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18"/>
          <p:cNvGrpSpPr/>
          <p:nvPr/>
        </p:nvGrpSpPr>
        <p:grpSpPr>
          <a:xfrm>
            <a:off x="8479270" y="-223284"/>
            <a:ext cx="1368260" cy="1078296"/>
            <a:chOff x="4231725" y="-443721"/>
            <a:chExt cx="1368260" cy="1078296"/>
          </a:xfrm>
        </p:grpSpPr>
        <p:sp>
          <p:nvSpPr>
            <p:cNvPr id="500" name="Google Shape;500;p18"/>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8"/>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18"/>
          <p:cNvGrpSpPr/>
          <p:nvPr/>
        </p:nvGrpSpPr>
        <p:grpSpPr>
          <a:xfrm flipH="1">
            <a:off x="-98709" y="-223280"/>
            <a:ext cx="920275" cy="1078300"/>
            <a:chOff x="4679675" y="-443725"/>
            <a:chExt cx="920275" cy="1078300"/>
          </a:xfrm>
        </p:grpSpPr>
        <p:sp>
          <p:nvSpPr>
            <p:cNvPr id="503" name="Google Shape;503;p1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 name="Google Shape;505;p18"/>
          <p:cNvSpPr txBox="1">
            <a:spLocks noGrp="1"/>
          </p:cNvSpPr>
          <p:nvPr>
            <p:ph type="title"/>
          </p:nvPr>
        </p:nvSpPr>
        <p:spPr>
          <a:xfrm>
            <a:off x="1774800" y="539700"/>
            <a:ext cx="55944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506"/>
        <p:cNvGrpSpPr/>
        <p:nvPr/>
      </p:nvGrpSpPr>
      <p:grpSpPr>
        <a:xfrm>
          <a:off x="0" y="0"/>
          <a:ext cx="0" cy="0"/>
          <a:chOff x="0" y="0"/>
          <a:chExt cx="0" cy="0"/>
        </a:xfrm>
      </p:grpSpPr>
      <p:sp>
        <p:nvSpPr>
          <p:cNvPr id="507" name="Google Shape;507;p19"/>
          <p:cNvSpPr txBox="1">
            <a:spLocks noGrp="1"/>
          </p:cNvSpPr>
          <p:nvPr>
            <p:ph type="title"/>
          </p:nvPr>
        </p:nvSpPr>
        <p:spPr>
          <a:xfrm>
            <a:off x="713325" y="539700"/>
            <a:ext cx="35247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grpSp>
        <p:nvGrpSpPr>
          <p:cNvPr id="508" name="Google Shape;508;p19"/>
          <p:cNvGrpSpPr/>
          <p:nvPr/>
        </p:nvGrpSpPr>
        <p:grpSpPr>
          <a:xfrm>
            <a:off x="6521425" y="-33816"/>
            <a:ext cx="2852632" cy="755873"/>
            <a:chOff x="6521425" y="153500"/>
            <a:chExt cx="2852632" cy="755873"/>
          </a:xfrm>
        </p:grpSpPr>
        <p:grpSp>
          <p:nvGrpSpPr>
            <p:cNvPr id="509" name="Google Shape;509;p19"/>
            <p:cNvGrpSpPr/>
            <p:nvPr/>
          </p:nvGrpSpPr>
          <p:grpSpPr>
            <a:xfrm>
              <a:off x="6521425" y="153500"/>
              <a:ext cx="2257381" cy="391400"/>
              <a:chOff x="6521425" y="153500"/>
              <a:chExt cx="2257381" cy="391400"/>
            </a:xfrm>
          </p:grpSpPr>
          <p:sp>
            <p:nvSpPr>
              <p:cNvPr id="510" name="Google Shape;510;p19"/>
              <p:cNvSpPr/>
              <p:nvPr/>
            </p:nvSpPr>
            <p:spPr>
              <a:xfrm>
                <a:off x="6623375" y="153500"/>
                <a:ext cx="2155431" cy="342293"/>
              </a:xfrm>
              <a:custGeom>
                <a:avLst/>
                <a:gdLst/>
                <a:ahLst/>
                <a:cxnLst/>
                <a:rect l="l" t="t" r="r" b="b"/>
                <a:pathLst>
                  <a:path w="49394" h="7844" extrusionOk="0">
                    <a:moveTo>
                      <a:pt x="41551" y="1"/>
                    </a:moveTo>
                    <a:lnTo>
                      <a:pt x="41369" y="31"/>
                    </a:lnTo>
                    <a:lnTo>
                      <a:pt x="34104" y="7235"/>
                    </a:lnTo>
                    <a:lnTo>
                      <a:pt x="0" y="7235"/>
                    </a:lnTo>
                    <a:lnTo>
                      <a:pt x="0" y="7843"/>
                    </a:lnTo>
                    <a:lnTo>
                      <a:pt x="34287" y="7843"/>
                    </a:lnTo>
                    <a:lnTo>
                      <a:pt x="34347" y="7813"/>
                    </a:lnTo>
                    <a:cubicBezTo>
                      <a:pt x="34378" y="7813"/>
                      <a:pt x="34439" y="7782"/>
                      <a:pt x="34469" y="7721"/>
                    </a:cubicBezTo>
                    <a:lnTo>
                      <a:pt x="41642" y="578"/>
                    </a:lnTo>
                    <a:lnTo>
                      <a:pt x="49393" y="578"/>
                    </a:lnTo>
                    <a:lnTo>
                      <a:pt x="493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a:off x="6521425" y="427100"/>
                <a:ext cx="118575" cy="117800"/>
              </a:xfrm>
              <a:custGeom>
                <a:avLst/>
                <a:gdLst/>
                <a:ahLst/>
                <a:cxnLst/>
                <a:rect l="l" t="t" r="r" b="b"/>
                <a:pathLst>
                  <a:path w="4743" h="4712" fill="none" extrusionOk="0">
                    <a:moveTo>
                      <a:pt x="1" y="2007"/>
                    </a:moveTo>
                    <a:cubicBezTo>
                      <a:pt x="1" y="3830"/>
                      <a:pt x="2189" y="4712"/>
                      <a:pt x="3466" y="3466"/>
                    </a:cubicBezTo>
                    <a:cubicBezTo>
                      <a:pt x="4742" y="2189"/>
                      <a:pt x="3830" y="1"/>
                      <a:pt x="2037" y="1"/>
                    </a:cubicBezTo>
                    <a:cubicBezTo>
                      <a:pt x="912" y="1"/>
                      <a:pt x="1" y="912"/>
                      <a:pt x="1" y="200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19"/>
            <p:cNvGrpSpPr/>
            <p:nvPr/>
          </p:nvGrpSpPr>
          <p:grpSpPr>
            <a:xfrm>
              <a:off x="6826225" y="326868"/>
              <a:ext cx="2547832" cy="405548"/>
              <a:chOff x="6826225" y="344423"/>
              <a:chExt cx="2547832" cy="405548"/>
            </a:xfrm>
          </p:grpSpPr>
          <p:sp>
            <p:nvSpPr>
              <p:cNvPr id="513" name="Google Shape;513;p19"/>
              <p:cNvSpPr/>
              <p:nvPr/>
            </p:nvSpPr>
            <p:spPr>
              <a:xfrm>
                <a:off x="6928175" y="344423"/>
                <a:ext cx="2445882" cy="350889"/>
              </a:xfrm>
              <a:custGeom>
                <a:avLst/>
                <a:gdLst/>
                <a:ahLst/>
                <a:cxnLst/>
                <a:rect l="l" t="t" r="r" b="b"/>
                <a:pathLst>
                  <a:path w="56050" h="8041" extrusionOk="0">
                    <a:moveTo>
                      <a:pt x="43369" y="1"/>
                    </a:moveTo>
                    <a:cubicBezTo>
                      <a:pt x="43113" y="1"/>
                      <a:pt x="42857" y="119"/>
                      <a:pt x="42706" y="320"/>
                    </a:cubicBezTo>
                    <a:lnTo>
                      <a:pt x="35837" y="7190"/>
                    </a:lnTo>
                    <a:cubicBezTo>
                      <a:pt x="35776" y="7220"/>
                      <a:pt x="35746" y="7281"/>
                      <a:pt x="35685" y="7342"/>
                    </a:cubicBezTo>
                    <a:cubicBezTo>
                      <a:pt x="35654" y="7372"/>
                      <a:pt x="35624" y="7403"/>
                      <a:pt x="35594" y="7433"/>
                    </a:cubicBezTo>
                    <a:lnTo>
                      <a:pt x="0" y="7433"/>
                    </a:lnTo>
                    <a:lnTo>
                      <a:pt x="0" y="8041"/>
                    </a:lnTo>
                    <a:lnTo>
                      <a:pt x="35624" y="8041"/>
                    </a:lnTo>
                    <a:cubicBezTo>
                      <a:pt x="35806" y="8041"/>
                      <a:pt x="35989" y="7919"/>
                      <a:pt x="36141" y="7767"/>
                    </a:cubicBezTo>
                    <a:cubicBezTo>
                      <a:pt x="36171" y="7706"/>
                      <a:pt x="36202" y="7676"/>
                      <a:pt x="36232" y="7646"/>
                    </a:cubicBezTo>
                    <a:lnTo>
                      <a:pt x="43162" y="715"/>
                    </a:lnTo>
                    <a:lnTo>
                      <a:pt x="43193" y="655"/>
                    </a:lnTo>
                    <a:cubicBezTo>
                      <a:pt x="43223" y="594"/>
                      <a:pt x="43253" y="594"/>
                      <a:pt x="43497" y="594"/>
                    </a:cubicBezTo>
                    <a:lnTo>
                      <a:pt x="56050" y="594"/>
                    </a:lnTo>
                    <a:lnTo>
                      <a:pt x="56050" y="16"/>
                    </a:lnTo>
                    <a:lnTo>
                      <a:pt x="43527" y="16"/>
                    </a:lnTo>
                    <a:cubicBezTo>
                      <a:pt x="43475" y="6"/>
                      <a:pt x="43422" y="1"/>
                      <a:pt x="43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6826225" y="632170"/>
                <a:ext cx="118575" cy="117800"/>
              </a:xfrm>
              <a:custGeom>
                <a:avLst/>
                <a:gdLst/>
                <a:ahLst/>
                <a:cxnLst/>
                <a:rect l="l" t="t" r="r" b="b"/>
                <a:pathLst>
                  <a:path w="4743" h="4712" fill="none" extrusionOk="0">
                    <a:moveTo>
                      <a:pt x="1" y="2007"/>
                    </a:moveTo>
                    <a:cubicBezTo>
                      <a:pt x="1" y="3830"/>
                      <a:pt x="2189" y="4712"/>
                      <a:pt x="3466" y="3466"/>
                    </a:cubicBezTo>
                    <a:cubicBezTo>
                      <a:pt x="4742" y="2189"/>
                      <a:pt x="3830" y="1"/>
                      <a:pt x="2037" y="1"/>
                    </a:cubicBezTo>
                    <a:cubicBezTo>
                      <a:pt x="912" y="1"/>
                      <a:pt x="1" y="912"/>
                      <a:pt x="1" y="2007"/>
                    </a:cubicBezTo>
                    <a:close/>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 name="Google Shape;515;p19"/>
            <p:cNvSpPr/>
            <p:nvPr/>
          </p:nvSpPr>
          <p:spPr>
            <a:xfrm>
              <a:off x="6775775" y="828445"/>
              <a:ext cx="2424560" cy="26575"/>
            </a:xfrm>
            <a:custGeom>
              <a:avLst/>
              <a:gdLst/>
              <a:ahLst/>
              <a:cxnLst/>
              <a:rect l="l" t="t" r="r" b="b"/>
              <a:pathLst>
                <a:path w="39150" h="609" extrusionOk="0">
                  <a:moveTo>
                    <a:pt x="0" y="0"/>
                  </a:moveTo>
                  <a:lnTo>
                    <a:pt x="0" y="608"/>
                  </a:lnTo>
                  <a:lnTo>
                    <a:pt x="39150" y="608"/>
                  </a:lnTo>
                  <a:lnTo>
                    <a:pt x="39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9"/>
            <p:cNvSpPr/>
            <p:nvPr/>
          </p:nvSpPr>
          <p:spPr>
            <a:xfrm>
              <a:off x="6673825" y="791573"/>
              <a:ext cx="118575" cy="117800"/>
            </a:xfrm>
            <a:custGeom>
              <a:avLst/>
              <a:gdLst/>
              <a:ahLst/>
              <a:cxnLst/>
              <a:rect l="l" t="t" r="r" b="b"/>
              <a:pathLst>
                <a:path w="4743" h="4712" fill="none" extrusionOk="0">
                  <a:moveTo>
                    <a:pt x="1" y="2007"/>
                  </a:moveTo>
                  <a:cubicBezTo>
                    <a:pt x="1" y="3830"/>
                    <a:pt x="2189" y="4712"/>
                    <a:pt x="3466" y="3466"/>
                  </a:cubicBezTo>
                  <a:cubicBezTo>
                    <a:pt x="4742" y="2189"/>
                    <a:pt x="3830" y="1"/>
                    <a:pt x="2037" y="1"/>
                  </a:cubicBezTo>
                  <a:cubicBezTo>
                    <a:pt x="912" y="1"/>
                    <a:pt x="1" y="912"/>
                    <a:pt x="1" y="200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_1">
    <p:spTree>
      <p:nvGrpSpPr>
        <p:cNvPr id="1" name="Shape 517"/>
        <p:cNvGrpSpPr/>
        <p:nvPr/>
      </p:nvGrpSpPr>
      <p:grpSpPr>
        <a:xfrm>
          <a:off x="0" y="0"/>
          <a:ext cx="0" cy="0"/>
          <a:chOff x="0" y="0"/>
          <a:chExt cx="0" cy="0"/>
        </a:xfrm>
      </p:grpSpPr>
      <p:sp>
        <p:nvSpPr>
          <p:cNvPr id="518" name="Google Shape;518;p20"/>
          <p:cNvSpPr txBox="1">
            <a:spLocks noGrp="1"/>
          </p:cNvSpPr>
          <p:nvPr>
            <p:ph type="title"/>
          </p:nvPr>
        </p:nvSpPr>
        <p:spPr>
          <a:xfrm>
            <a:off x="713325" y="539700"/>
            <a:ext cx="77175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grpSp>
        <p:nvGrpSpPr>
          <p:cNvPr id="519" name="Google Shape;519;p20"/>
          <p:cNvGrpSpPr/>
          <p:nvPr/>
        </p:nvGrpSpPr>
        <p:grpSpPr>
          <a:xfrm>
            <a:off x="-217866" y="4785686"/>
            <a:ext cx="2014791" cy="473128"/>
            <a:chOff x="-35118" y="4342063"/>
            <a:chExt cx="2014791" cy="473128"/>
          </a:xfrm>
        </p:grpSpPr>
        <p:sp>
          <p:nvSpPr>
            <p:cNvPr id="520" name="Google Shape;520;p20"/>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0"/>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 name="Google Shape;522;p20"/>
          <p:cNvGrpSpPr/>
          <p:nvPr/>
        </p:nvGrpSpPr>
        <p:grpSpPr>
          <a:xfrm>
            <a:off x="-519445" y="4548261"/>
            <a:ext cx="2014791" cy="473128"/>
            <a:chOff x="-35118" y="4342063"/>
            <a:chExt cx="2014791" cy="473128"/>
          </a:xfrm>
        </p:grpSpPr>
        <p:sp>
          <p:nvSpPr>
            <p:cNvPr id="523" name="Google Shape;523;p20"/>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0"/>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20"/>
          <p:cNvGrpSpPr/>
          <p:nvPr/>
        </p:nvGrpSpPr>
        <p:grpSpPr>
          <a:xfrm>
            <a:off x="283349" y="-475160"/>
            <a:ext cx="482550" cy="1505350"/>
            <a:chOff x="3121150" y="-443725"/>
            <a:chExt cx="482550" cy="1505350"/>
          </a:xfrm>
        </p:grpSpPr>
        <p:sp>
          <p:nvSpPr>
            <p:cNvPr id="526" name="Google Shape;526;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0"/>
          <p:cNvGrpSpPr/>
          <p:nvPr/>
        </p:nvGrpSpPr>
        <p:grpSpPr>
          <a:xfrm>
            <a:off x="87035" y="-122260"/>
            <a:ext cx="482550" cy="1505350"/>
            <a:chOff x="3121150" y="-443725"/>
            <a:chExt cx="482550" cy="1505350"/>
          </a:xfrm>
        </p:grpSpPr>
        <p:sp>
          <p:nvSpPr>
            <p:cNvPr id="529" name="Google Shape;529;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 name="Google Shape;531;p20"/>
          <p:cNvGrpSpPr/>
          <p:nvPr/>
        </p:nvGrpSpPr>
        <p:grpSpPr>
          <a:xfrm flipH="1">
            <a:off x="8377659" y="-483877"/>
            <a:ext cx="482550" cy="1505350"/>
            <a:chOff x="3121150" y="-443725"/>
            <a:chExt cx="482550" cy="1505350"/>
          </a:xfrm>
        </p:grpSpPr>
        <p:sp>
          <p:nvSpPr>
            <p:cNvPr id="532" name="Google Shape;532;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0"/>
          <p:cNvGrpSpPr/>
          <p:nvPr/>
        </p:nvGrpSpPr>
        <p:grpSpPr>
          <a:xfrm flipH="1">
            <a:off x="8573974" y="-130977"/>
            <a:ext cx="482550" cy="1505350"/>
            <a:chOff x="3121150" y="-443725"/>
            <a:chExt cx="482550" cy="1505350"/>
          </a:xfrm>
        </p:grpSpPr>
        <p:sp>
          <p:nvSpPr>
            <p:cNvPr id="535" name="Google Shape;535;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0"/>
        <p:cNvGrpSpPr/>
        <p:nvPr/>
      </p:nvGrpSpPr>
      <p:grpSpPr>
        <a:xfrm>
          <a:off x="0" y="0"/>
          <a:ext cx="0" cy="0"/>
          <a:chOff x="0" y="0"/>
          <a:chExt cx="0" cy="0"/>
        </a:xfrm>
      </p:grpSpPr>
      <p:sp>
        <p:nvSpPr>
          <p:cNvPr id="71" name="Google Shape;71;p3"/>
          <p:cNvSpPr txBox="1">
            <a:spLocks noGrp="1"/>
          </p:cNvSpPr>
          <p:nvPr>
            <p:ph type="title"/>
          </p:nvPr>
        </p:nvSpPr>
        <p:spPr>
          <a:xfrm>
            <a:off x="2450700" y="3072854"/>
            <a:ext cx="4242600" cy="616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2" name="Google Shape;72;p3"/>
          <p:cNvSpPr txBox="1">
            <a:spLocks noGrp="1"/>
          </p:cNvSpPr>
          <p:nvPr>
            <p:ph type="title" idx="2" hasCustomPrompt="1"/>
          </p:nvPr>
        </p:nvSpPr>
        <p:spPr>
          <a:xfrm>
            <a:off x="3995121" y="1227576"/>
            <a:ext cx="1157400" cy="1157400"/>
          </a:xfrm>
          <a:prstGeom prst="rect">
            <a:avLst/>
          </a:prstGeom>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5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3" name="Google Shape;73;p3"/>
          <p:cNvSpPr txBox="1">
            <a:spLocks noGrp="1"/>
          </p:cNvSpPr>
          <p:nvPr>
            <p:ph type="subTitle" idx="1"/>
          </p:nvPr>
        </p:nvSpPr>
        <p:spPr>
          <a:xfrm>
            <a:off x="2509200" y="3652872"/>
            <a:ext cx="4125600" cy="41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74" name="Google Shape;74;p3"/>
          <p:cNvGrpSpPr/>
          <p:nvPr/>
        </p:nvGrpSpPr>
        <p:grpSpPr>
          <a:xfrm flipH="1">
            <a:off x="7153751" y="4056822"/>
            <a:ext cx="2074949" cy="962378"/>
            <a:chOff x="-85249" y="3960975"/>
            <a:chExt cx="2074949" cy="962378"/>
          </a:xfrm>
        </p:grpSpPr>
        <p:grpSp>
          <p:nvGrpSpPr>
            <p:cNvPr id="75" name="Google Shape;75;p3"/>
            <p:cNvGrpSpPr/>
            <p:nvPr/>
          </p:nvGrpSpPr>
          <p:grpSpPr>
            <a:xfrm>
              <a:off x="-44137" y="3960975"/>
              <a:ext cx="2033837" cy="459179"/>
              <a:chOff x="-101291" y="3971002"/>
              <a:chExt cx="2033837" cy="459179"/>
            </a:xfrm>
          </p:grpSpPr>
          <p:sp>
            <p:nvSpPr>
              <p:cNvPr id="76" name="Google Shape;76;p3"/>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813971" y="397100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3"/>
            <p:cNvGrpSpPr/>
            <p:nvPr/>
          </p:nvGrpSpPr>
          <p:grpSpPr>
            <a:xfrm>
              <a:off x="-85249" y="4203623"/>
              <a:ext cx="2014791" cy="469195"/>
              <a:chOff x="-35118" y="4163517"/>
              <a:chExt cx="2014791" cy="469195"/>
            </a:xfrm>
          </p:grpSpPr>
          <p:sp>
            <p:nvSpPr>
              <p:cNvPr id="79" name="Google Shape;79;p3"/>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3"/>
            <p:cNvGrpSpPr/>
            <p:nvPr/>
          </p:nvGrpSpPr>
          <p:grpSpPr>
            <a:xfrm>
              <a:off x="-85249" y="4454155"/>
              <a:ext cx="2014791" cy="469199"/>
              <a:chOff x="-35118" y="4345992"/>
              <a:chExt cx="2014791" cy="469199"/>
            </a:xfrm>
          </p:grpSpPr>
          <p:sp>
            <p:nvSpPr>
              <p:cNvPr id="82" name="Google Shape;82;p3"/>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 name="Google Shape;84;p3"/>
          <p:cNvGrpSpPr/>
          <p:nvPr/>
        </p:nvGrpSpPr>
        <p:grpSpPr>
          <a:xfrm flipH="1">
            <a:off x="323625" y="3807546"/>
            <a:ext cx="1138350" cy="1418750"/>
            <a:chOff x="1287525" y="3801250"/>
            <a:chExt cx="1138350" cy="1418750"/>
          </a:xfrm>
        </p:grpSpPr>
        <p:sp>
          <p:nvSpPr>
            <p:cNvPr id="85" name="Google Shape;85;p3"/>
            <p:cNvSpPr/>
            <p:nvPr/>
          </p:nvSpPr>
          <p:spPr>
            <a:xfrm>
              <a:off x="1287525" y="3909150"/>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2307300" y="380125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flipH="1">
            <a:off x="210775" y="4159825"/>
            <a:ext cx="929375" cy="1057800"/>
            <a:chOff x="8076400" y="4159825"/>
            <a:chExt cx="929375" cy="1057800"/>
          </a:xfrm>
        </p:grpSpPr>
        <p:sp>
          <p:nvSpPr>
            <p:cNvPr id="88" name="Google Shape;88;p3"/>
            <p:cNvSpPr/>
            <p:nvPr/>
          </p:nvSpPr>
          <p:spPr>
            <a:xfrm flipH="1">
              <a:off x="8178975" y="4229750"/>
              <a:ext cx="826800" cy="987875"/>
            </a:xfrm>
            <a:custGeom>
              <a:avLst/>
              <a:gdLst/>
              <a:ahLst/>
              <a:cxnLst/>
              <a:rect l="l" t="t" r="r" b="b"/>
              <a:pathLst>
                <a:path w="33072" h="39515" fill="none" extrusionOk="0">
                  <a:moveTo>
                    <a:pt x="33071" y="0"/>
                  </a:moveTo>
                  <a:lnTo>
                    <a:pt x="0" y="0"/>
                  </a:lnTo>
                  <a:lnTo>
                    <a:pt x="0" y="39514"/>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flipH="1">
              <a:off x="8076400" y="4159825"/>
              <a:ext cx="118575" cy="117825"/>
            </a:xfrm>
            <a:custGeom>
              <a:avLst/>
              <a:gdLst/>
              <a:ahLst/>
              <a:cxnLst/>
              <a:rect l="l" t="t" r="r" b="b"/>
              <a:pathLst>
                <a:path w="4743" h="4713" fill="none" extrusionOk="0">
                  <a:moveTo>
                    <a:pt x="4742" y="2706"/>
                  </a:moveTo>
                  <a:cubicBezTo>
                    <a:pt x="4742" y="913"/>
                    <a:pt x="2554" y="1"/>
                    <a:pt x="1277" y="1277"/>
                  </a:cubicBezTo>
                  <a:cubicBezTo>
                    <a:pt x="1" y="2554"/>
                    <a:pt x="913" y="4712"/>
                    <a:pt x="2706" y="4712"/>
                  </a:cubicBezTo>
                  <a:cubicBezTo>
                    <a:pt x="3831"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3"/>
          <p:cNvGrpSpPr/>
          <p:nvPr/>
        </p:nvGrpSpPr>
        <p:grpSpPr>
          <a:xfrm>
            <a:off x="6993948" y="5750"/>
            <a:ext cx="1195349" cy="1078296"/>
            <a:chOff x="4404625" y="-443721"/>
            <a:chExt cx="1195349" cy="1078296"/>
          </a:xfrm>
        </p:grpSpPr>
        <p:sp>
          <p:nvSpPr>
            <p:cNvPr id="91" name="Google Shape;91;p3"/>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3"/>
          <p:cNvGrpSpPr/>
          <p:nvPr/>
        </p:nvGrpSpPr>
        <p:grpSpPr>
          <a:xfrm>
            <a:off x="7810151" y="-104276"/>
            <a:ext cx="1129225" cy="1439250"/>
            <a:chOff x="5173625" y="-443725"/>
            <a:chExt cx="1129225" cy="1439250"/>
          </a:xfrm>
        </p:grpSpPr>
        <p:sp>
          <p:nvSpPr>
            <p:cNvPr id="94" name="Google Shape;94;p3"/>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3"/>
          <p:cNvGrpSpPr/>
          <p:nvPr/>
        </p:nvGrpSpPr>
        <p:grpSpPr>
          <a:xfrm rot="10800000" flipH="1">
            <a:off x="-784112" y="147249"/>
            <a:ext cx="1138350" cy="1418750"/>
            <a:chOff x="-784112" y="3818928"/>
            <a:chExt cx="1138350" cy="1418750"/>
          </a:xfrm>
        </p:grpSpPr>
        <p:sp>
          <p:nvSpPr>
            <p:cNvPr id="97" name="Google Shape;97;p3"/>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rot="10800000" flipH="1">
            <a:off x="-370081" y="-96211"/>
            <a:ext cx="1138350" cy="1418750"/>
            <a:chOff x="-784112" y="3818928"/>
            <a:chExt cx="1138350" cy="1418750"/>
          </a:xfrm>
        </p:grpSpPr>
        <p:sp>
          <p:nvSpPr>
            <p:cNvPr id="100" name="Google Shape;100;p3"/>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3"/>
          <p:cNvGrpSpPr/>
          <p:nvPr/>
        </p:nvGrpSpPr>
        <p:grpSpPr>
          <a:xfrm rot="10800000" flipH="1">
            <a:off x="70117" y="-395120"/>
            <a:ext cx="1138350" cy="1418750"/>
            <a:chOff x="-784112" y="3818928"/>
            <a:chExt cx="1138350" cy="1418750"/>
          </a:xfrm>
        </p:grpSpPr>
        <p:sp>
          <p:nvSpPr>
            <p:cNvPr id="103" name="Google Shape;103;p3"/>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4">
  <p:cSld name="CUSTOM_1_1_1">
    <p:spTree>
      <p:nvGrpSpPr>
        <p:cNvPr id="1" name="Shape 537"/>
        <p:cNvGrpSpPr/>
        <p:nvPr/>
      </p:nvGrpSpPr>
      <p:grpSpPr>
        <a:xfrm>
          <a:off x="0" y="0"/>
          <a:ext cx="0" cy="0"/>
          <a:chOff x="0" y="0"/>
          <a:chExt cx="0" cy="0"/>
        </a:xfrm>
      </p:grpSpPr>
      <p:grpSp>
        <p:nvGrpSpPr>
          <p:cNvPr id="538" name="Google Shape;538;p21"/>
          <p:cNvGrpSpPr/>
          <p:nvPr/>
        </p:nvGrpSpPr>
        <p:grpSpPr>
          <a:xfrm rot="10800000" flipH="1">
            <a:off x="7503134" y="4535967"/>
            <a:ext cx="920275" cy="1078300"/>
            <a:chOff x="4679675" y="-443725"/>
            <a:chExt cx="920275" cy="1078300"/>
          </a:xfrm>
        </p:grpSpPr>
        <p:sp>
          <p:nvSpPr>
            <p:cNvPr id="539" name="Google Shape;539;p21"/>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1"/>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21"/>
          <p:cNvGrpSpPr/>
          <p:nvPr/>
        </p:nvGrpSpPr>
        <p:grpSpPr>
          <a:xfrm rot="10800000" flipH="1">
            <a:off x="7997084" y="4251217"/>
            <a:ext cx="1129225" cy="1439250"/>
            <a:chOff x="5173625" y="-443725"/>
            <a:chExt cx="1129225" cy="1439250"/>
          </a:xfrm>
        </p:grpSpPr>
        <p:sp>
          <p:nvSpPr>
            <p:cNvPr id="542" name="Google Shape;542;p2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1"/>
          <p:cNvGrpSpPr/>
          <p:nvPr/>
        </p:nvGrpSpPr>
        <p:grpSpPr>
          <a:xfrm rot="10800000" flipH="1">
            <a:off x="8527088" y="4255494"/>
            <a:ext cx="2240950" cy="1657325"/>
            <a:chOff x="4603700" y="-443725"/>
            <a:chExt cx="2240950" cy="1657325"/>
          </a:xfrm>
        </p:grpSpPr>
        <p:sp>
          <p:nvSpPr>
            <p:cNvPr id="545" name="Google Shape;545;p21"/>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1"/>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21"/>
          <p:cNvGrpSpPr/>
          <p:nvPr/>
        </p:nvGrpSpPr>
        <p:grpSpPr>
          <a:xfrm rot="10800000">
            <a:off x="7021" y="-639006"/>
            <a:ext cx="1623175" cy="1972650"/>
            <a:chOff x="4193384" y="4053542"/>
            <a:chExt cx="1623175" cy="1972650"/>
          </a:xfrm>
        </p:grpSpPr>
        <p:grpSp>
          <p:nvGrpSpPr>
            <p:cNvPr id="548" name="Google Shape;548;p21"/>
            <p:cNvGrpSpPr/>
            <p:nvPr/>
          </p:nvGrpSpPr>
          <p:grpSpPr>
            <a:xfrm rot="10800000" flipH="1">
              <a:off x="4193384" y="4947892"/>
              <a:ext cx="920275" cy="1078300"/>
              <a:chOff x="4679675" y="-1053325"/>
              <a:chExt cx="920275" cy="1078300"/>
            </a:xfrm>
          </p:grpSpPr>
          <p:sp>
            <p:nvSpPr>
              <p:cNvPr id="549" name="Google Shape;549;p21"/>
              <p:cNvSpPr/>
              <p:nvPr/>
            </p:nvSpPr>
            <p:spPr>
              <a:xfrm>
                <a:off x="4783025" y="-10533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1"/>
              <p:cNvSpPr/>
              <p:nvPr/>
            </p:nvSpPr>
            <p:spPr>
              <a:xfrm>
                <a:off x="4679675" y="-936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21"/>
            <p:cNvGrpSpPr/>
            <p:nvPr/>
          </p:nvGrpSpPr>
          <p:grpSpPr>
            <a:xfrm rot="10800000" flipH="1">
              <a:off x="4687334" y="4053542"/>
              <a:ext cx="1129225" cy="1439250"/>
              <a:chOff x="5173625" y="-443725"/>
              <a:chExt cx="1129225" cy="1439250"/>
            </a:xfrm>
          </p:grpSpPr>
          <p:sp>
            <p:nvSpPr>
              <p:cNvPr id="552" name="Google Shape;552;p2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4" name="Google Shape;554;p21"/>
          <p:cNvGrpSpPr/>
          <p:nvPr/>
        </p:nvGrpSpPr>
        <p:grpSpPr>
          <a:xfrm>
            <a:off x="-1256133" y="715243"/>
            <a:ext cx="2014791" cy="473128"/>
            <a:chOff x="-35118" y="4342063"/>
            <a:chExt cx="2014791" cy="473128"/>
          </a:xfrm>
        </p:grpSpPr>
        <p:sp>
          <p:nvSpPr>
            <p:cNvPr id="555" name="Google Shape;555;p21"/>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1"/>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21"/>
          <p:cNvGrpSpPr/>
          <p:nvPr/>
        </p:nvGrpSpPr>
        <p:grpSpPr>
          <a:xfrm>
            <a:off x="-1179939" y="967068"/>
            <a:ext cx="2014791" cy="473128"/>
            <a:chOff x="-35118" y="4342063"/>
            <a:chExt cx="2014791" cy="473128"/>
          </a:xfrm>
        </p:grpSpPr>
        <p:sp>
          <p:nvSpPr>
            <p:cNvPr id="558" name="Google Shape;558;p21"/>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1"/>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 name="Google Shape;560;p21"/>
          <p:cNvSpPr txBox="1">
            <a:spLocks noGrp="1"/>
          </p:cNvSpPr>
          <p:nvPr>
            <p:ph type="title"/>
          </p:nvPr>
        </p:nvSpPr>
        <p:spPr>
          <a:xfrm>
            <a:off x="713325" y="539700"/>
            <a:ext cx="77175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561"/>
        <p:cNvGrpSpPr/>
        <p:nvPr/>
      </p:nvGrpSpPr>
      <p:grpSpPr>
        <a:xfrm>
          <a:off x="0" y="0"/>
          <a:ext cx="0" cy="0"/>
          <a:chOff x="0" y="0"/>
          <a:chExt cx="0" cy="0"/>
        </a:xfrm>
      </p:grpSpPr>
      <p:grpSp>
        <p:nvGrpSpPr>
          <p:cNvPr id="562" name="Google Shape;562;p22"/>
          <p:cNvGrpSpPr/>
          <p:nvPr/>
        </p:nvGrpSpPr>
        <p:grpSpPr>
          <a:xfrm>
            <a:off x="87588" y="-482281"/>
            <a:ext cx="482550" cy="1505350"/>
            <a:chOff x="3121150" y="-443725"/>
            <a:chExt cx="482550" cy="1505350"/>
          </a:xfrm>
        </p:grpSpPr>
        <p:sp>
          <p:nvSpPr>
            <p:cNvPr id="563" name="Google Shape;563;p22"/>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22"/>
          <p:cNvGrpSpPr/>
          <p:nvPr/>
        </p:nvGrpSpPr>
        <p:grpSpPr>
          <a:xfrm>
            <a:off x="999825" y="-467301"/>
            <a:ext cx="929375" cy="1078300"/>
            <a:chOff x="1990425" y="-443725"/>
            <a:chExt cx="929375" cy="1078300"/>
          </a:xfrm>
        </p:grpSpPr>
        <p:sp>
          <p:nvSpPr>
            <p:cNvPr id="566" name="Google Shape;566;p2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 name="Google Shape;568;p22"/>
          <p:cNvGrpSpPr/>
          <p:nvPr/>
        </p:nvGrpSpPr>
        <p:grpSpPr>
          <a:xfrm>
            <a:off x="296925" y="-1076901"/>
            <a:ext cx="1138350" cy="1439250"/>
            <a:chOff x="1287525" y="-443725"/>
            <a:chExt cx="1138350" cy="1439250"/>
          </a:xfrm>
        </p:grpSpPr>
        <p:sp>
          <p:nvSpPr>
            <p:cNvPr id="569" name="Google Shape;569;p22"/>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2"/>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22"/>
          <p:cNvGrpSpPr/>
          <p:nvPr/>
        </p:nvGrpSpPr>
        <p:grpSpPr>
          <a:xfrm>
            <a:off x="8582213" y="-482281"/>
            <a:ext cx="474200" cy="1505350"/>
            <a:chOff x="3995775" y="-443725"/>
            <a:chExt cx="474200" cy="1505350"/>
          </a:xfrm>
        </p:grpSpPr>
        <p:sp>
          <p:nvSpPr>
            <p:cNvPr id="572" name="Google Shape;572;p22"/>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2"/>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22"/>
          <p:cNvGrpSpPr/>
          <p:nvPr/>
        </p:nvGrpSpPr>
        <p:grpSpPr>
          <a:xfrm>
            <a:off x="7270475" y="-467301"/>
            <a:ext cx="920275" cy="1078300"/>
            <a:chOff x="4679675" y="-443725"/>
            <a:chExt cx="920275" cy="1078300"/>
          </a:xfrm>
        </p:grpSpPr>
        <p:sp>
          <p:nvSpPr>
            <p:cNvPr id="575" name="Google Shape;575;p22"/>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2"/>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22"/>
          <p:cNvGrpSpPr/>
          <p:nvPr/>
        </p:nvGrpSpPr>
        <p:grpSpPr>
          <a:xfrm>
            <a:off x="7764425" y="-1076901"/>
            <a:ext cx="1129225" cy="1439250"/>
            <a:chOff x="5173625" y="-443725"/>
            <a:chExt cx="1129225" cy="1439250"/>
          </a:xfrm>
        </p:grpSpPr>
        <p:sp>
          <p:nvSpPr>
            <p:cNvPr id="578" name="Google Shape;578;p2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22"/>
          <p:cNvGrpSpPr/>
          <p:nvPr/>
        </p:nvGrpSpPr>
        <p:grpSpPr>
          <a:xfrm>
            <a:off x="-1220287" y="-761576"/>
            <a:ext cx="2249325" cy="1657325"/>
            <a:chOff x="746475" y="-443725"/>
            <a:chExt cx="2249325" cy="1657325"/>
          </a:xfrm>
        </p:grpSpPr>
        <p:sp>
          <p:nvSpPr>
            <p:cNvPr id="581" name="Google Shape;581;p22"/>
            <p:cNvSpPr/>
            <p:nvPr/>
          </p:nvSpPr>
          <p:spPr>
            <a:xfrm>
              <a:off x="746475" y="-443725"/>
              <a:ext cx="2158875" cy="1560825"/>
            </a:xfrm>
            <a:custGeom>
              <a:avLst/>
              <a:gdLst/>
              <a:ahLst/>
              <a:cxnLst/>
              <a:rect l="l" t="t" r="r" b="b"/>
              <a:pathLst>
                <a:path w="86355" h="62433" fill="none" extrusionOk="0">
                  <a:moveTo>
                    <a:pt x="86355" y="62433"/>
                  </a:moveTo>
                  <a:lnTo>
                    <a:pt x="34621" y="14833"/>
                  </a:lnTo>
                  <a:lnTo>
                    <a:pt x="1" y="14833"/>
                  </a:lnTo>
                  <a:lnTo>
                    <a:pt x="1"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2"/>
            <p:cNvSpPr/>
            <p:nvPr/>
          </p:nvSpPr>
          <p:spPr>
            <a:xfrm>
              <a:off x="2877225" y="1095800"/>
              <a:ext cx="118575" cy="117800"/>
            </a:xfrm>
            <a:custGeom>
              <a:avLst/>
              <a:gdLst/>
              <a:ahLst/>
              <a:cxnLst/>
              <a:rect l="l" t="t" r="r" b="b"/>
              <a:pathLst>
                <a:path w="4743" h="4712" fill="none" extrusionOk="0">
                  <a:moveTo>
                    <a:pt x="4742" y="2007"/>
                  </a:moveTo>
                  <a:cubicBezTo>
                    <a:pt x="4742" y="3830"/>
                    <a:pt x="2554" y="4712"/>
                    <a:pt x="1277" y="3466"/>
                  </a:cubicBezTo>
                  <a:cubicBezTo>
                    <a:pt x="0" y="2189"/>
                    <a:pt x="912" y="0"/>
                    <a:pt x="2705" y="0"/>
                  </a:cubicBezTo>
                  <a:cubicBezTo>
                    <a:pt x="3830" y="0"/>
                    <a:pt x="4742" y="912"/>
                    <a:pt x="4742"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22"/>
          <p:cNvGrpSpPr/>
          <p:nvPr/>
        </p:nvGrpSpPr>
        <p:grpSpPr>
          <a:xfrm>
            <a:off x="8123338" y="-761576"/>
            <a:ext cx="2240950" cy="1657325"/>
            <a:chOff x="4603700" y="-443725"/>
            <a:chExt cx="2240950" cy="1657325"/>
          </a:xfrm>
        </p:grpSpPr>
        <p:sp>
          <p:nvSpPr>
            <p:cNvPr id="584" name="Google Shape;584;p22"/>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2"/>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22"/>
          <p:cNvGrpSpPr/>
          <p:nvPr/>
        </p:nvGrpSpPr>
        <p:grpSpPr>
          <a:xfrm>
            <a:off x="2926213" y="-467301"/>
            <a:ext cx="929375" cy="1078300"/>
            <a:chOff x="1990425" y="-443725"/>
            <a:chExt cx="929375" cy="1078300"/>
          </a:xfrm>
        </p:grpSpPr>
        <p:sp>
          <p:nvSpPr>
            <p:cNvPr id="587" name="Google Shape;587;p2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22"/>
          <p:cNvGrpSpPr/>
          <p:nvPr/>
        </p:nvGrpSpPr>
        <p:grpSpPr>
          <a:xfrm>
            <a:off x="3535813" y="-695901"/>
            <a:ext cx="929375" cy="1078300"/>
            <a:chOff x="1990425" y="-443725"/>
            <a:chExt cx="929375" cy="1078300"/>
          </a:xfrm>
        </p:grpSpPr>
        <p:sp>
          <p:nvSpPr>
            <p:cNvPr id="590" name="Google Shape;590;p2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22"/>
          <p:cNvSpPr txBox="1">
            <a:spLocks noGrp="1"/>
          </p:cNvSpPr>
          <p:nvPr>
            <p:ph type="title" hasCustomPrompt="1"/>
          </p:nvPr>
        </p:nvSpPr>
        <p:spPr>
          <a:xfrm>
            <a:off x="1096600" y="2625463"/>
            <a:ext cx="1581600" cy="78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93" name="Google Shape;593;p22"/>
          <p:cNvSpPr txBox="1">
            <a:spLocks noGrp="1"/>
          </p:cNvSpPr>
          <p:nvPr>
            <p:ph type="subTitle" idx="1"/>
          </p:nvPr>
        </p:nvSpPr>
        <p:spPr>
          <a:xfrm>
            <a:off x="775750" y="3853760"/>
            <a:ext cx="2223300" cy="65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94" name="Google Shape;594;p22"/>
          <p:cNvSpPr txBox="1">
            <a:spLocks noGrp="1"/>
          </p:cNvSpPr>
          <p:nvPr>
            <p:ph type="title" idx="2"/>
          </p:nvPr>
        </p:nvSpPr>
        <p:spPr>
          <a:xfrm>
            <a:off x="775750" y="3474560"/>
            <a:ext cx="2223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95" name="Google Shape;595;p22"/>
          <p:cNvSpPr txBox="1">
            <a:spLocks noGrp="1"/>
          </p:cNvSpPr>
          <p:nvPr>
            <p:ph type="title" idx="3" hasCustomPrompt="1"/>
          </p:nvPr>
        </p:nvSpPr>
        <p:spPr>
          <a:xfrm>
            <a:off x="3781200" y="2724513"/>
            <a:ext cx="1581600" cy="78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96" name="Google Shape;596;p22"/>
          <p:cNvSpPr txBox="1">
            <a:spLocks noGrp="1"/>
          </p:cNvSpPr>
          <p:nvPr>
            <p:ph type="subTitle" idx="4"/>
          </p:nvPr>
        </p:nvSpPr>
        <p:spPr>
          <a:xfrm>
            <a:off x="3460350" y="3952810"/>
            <a:ext cx="2223300" cy="65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97" name="Google Shape;597;p22"/>
          <p:cNvSpPr txBox="1">
            <a:spLocks noGrp="1"/>
          </p:cNvSpPr>
          <p:nvPr>
            <p:ph type="title" idx="5"/>
          </p:nvPr>
        </p:nvSpPr>
        <p:spPr>
          <a:xfrm>
            <a:off x="3460350" y="3573610"/>
            <a:ext cx="2223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98" name="Google Shape;598;p22"/>
          <p:cNvSpPr txBox="1">
            <a:spLocks noGrp="1"/>
          </p:cNvSpPr>
          <p:nvPr>
            <p:ph type="title" idx="6" hasCustomPrompt="1"/>
          </p:nvPr>
        </p:nvSpPr>
        <p:spPr>
          <a:xfrm>
            <a:off x="6465800" y="2724513"/>
            <a:ext cx="1581600" cy="78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99" name="Google Shape;599;p22"/>
          <p:cNvSpPr txBox="1">
            <a:spLocks noGrp="1"/>
          </p:cNvSpPr>
          <p:nvPr>
            <p:ph type="subTitle" idx="7"/>
          </p:nvPr>
        </p:nvSpPr>
        <p:spPr>
          <a:xfrm>
            <a:off x="6144950" y="3952810"/>
            <a:ext cx="2223300" cy="65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00" name="Google Shape;600;p22"/>
          <p:cNvSpPr txBox="1">
            <a:spLocks noGrp="1"/>
          </p:cNvSpPr>
          <p:nvPr>
            <p:ph type="title" idx="8"/>
          </p:nvPr>
        </p:nvSpPr>
        <p:spPr>
          <a:xfrm>
            <a:off x="6144950" y="3573610"/>
            <a:ext cx="2223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grpSp>
        <p:nvGrpSpPr>
          <p:cNvPr id="601" name="Google Shape;601;p22"/>
          <p:cNvGrpSpPr/>
          <p:nvPr/>
        </p:nvGrpSpPr>
        <p:grpSpPr>
          <a:xfrm>
            <a:off x="4852625" y="-1035569"/>
            <a:ext cx="1138350" cy="1439250"/>
            <a:chOff x="1287525" y="-443725"/>
            <a:chExt cx="1138350" cy="1439250"/>
          </a:xfrm>
        </p:grpSpPr>
        <p:sp>
          <p:nvSpPr>
            <p:cNvPr id="602" name="Google Shape;602;p22"/>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2"/>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604"/>
        <p:cNvGrpSpPr/>
        <p:nvPr/>
      </p:nvGrpSpPr>
      <p:grpSpPr>
        <a:xfrm>
          <a:off x="0" y="0"/>
          <a:ext cx="0" cy="0"/>
          <a:chOff x="0" y="0"/>
          <a:chExt cx="0" cy="0"/>
        </a:xfrm>
      </p:grpSpPr>
      <p:sp>
        <p:nvSpPr>
          <p:cNvPr id="605" name="Google Shape;605;p23"/>
          <p:cNvSpPr txBox="1">
            <a:spLocks noGrp="1"/>
          </p:cNvSpPr>
          <p:nvPr>
            <p:ph type="title"/>
          </p:nvPr>
        </p:nvSpPr>
        <p:spPr>
          <a:xfrm>
            <a:off x="803750" y="1813650"/>
            <a:ext cx="3372600" cy="696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atin typeface="Source Sans Pro"/>
                <a:ea typeface="Source Sans Pro"/>
                <a:cs typeface="Source Sans Pro"/>
                <a:sym typeface="Source Sans Pro"/>
              </a:defRPr>
            </a:lvl1pPr>
            <a:lvl2pPr lvl="1" rtl="0">
              <a:spcBef>
                <a:spcPts val="0"/>
              </a:spcBef>
              <a:spcAft>
                <a:spcPts val="0"/>
              </a:spcAft>
              <a:buSzPts val="3000"/>
              <a:buNone/>
              <a:defRPr sz="3000">
                <a:latin typeface="Source Sans Pro"/>
                <a:ea typeface="Source Sans Pro"/>
                <a:cs typeface="Source Sans Pro"/>
                <a:sym typeface="Source Sans Pro"/>
              </a:defRPr>
            </a:lvl2pPr>
            <a:lvl3pPr lvl="2" rtl="0">
              <a:spcBef>
                <a:spcPts val="0"/>
              </a:spcBef>
              <a:spcAft>
                <a:spcPts val="0"/>
              </a:spcAft>
              <a:buSzPts val="3000"/>
              <a:buNone/>
              <a:defRPr sz="3000">
                <a:latin typeface="Source Sans Pro"/>
                <a:ea typeface="Source Sans Pro"/>
                <a:cs typeface="Source Sans Pro"/>
                <a:sym typeface="Source Sans Pro"/>
              </a:defRPr>
            </a:lvl3pPr>
            <a:lvl4pPr lvl="3" rtl="0">
              <a:spcBef>
                <a:spcPts val="0"/>
              </a:spcBef>
              <a:spcAft>
                <a:spcPts val="0"/>
              </a:spcAft>
              <a:buSzPts val="3000"/>
              <a:buNone/>
              <a:defRPr sz="3000">
                <a:latin typeface="Source Sans Pro"/>
                <a:ea typeface="Source Sans Pro"/>
                <a:cs typeface="Source Sans Pro"/>
                <a:sym typeface="Source Sans Pro"/>
              </a:defRPr>
            </a:lvl4pPr>
            <a:lvl5pPr lvl="4" rtl="0">
              <a:spcBef>
                <a:spcPts val="0"/>
              </a:spcBef>
              <a:spcAft>
                <a:spcPts val="0"/>
              </a:spcAft>
              <a:buSzPts val="3000"/>
              <a:buNone/>
              <a:defRPr sz="3000">
                <a:latin typeface="Source Sans Pro"/>
                <a:ea typeface="Source Sans Pro"/>
                <a:cs typeface="Source Sans Pro"/>
                <a:sym typeface="Source Sans Pro"/>
              </a:defRPr>
            </a:lvl5pPr>
            <a:lvl6pPr lvl="5" rtl="0">
              <a:spcBef>
                <a:spcPts val="0"/>
              </a:spcBef>
              <a:spcAft>
                <a:spcPts val="0"/>
              </a:spcAft>
              <a:buSzPts val="3000"/>
              <a:buNone/>
              <a:defRPr sz="3000">
                <a:latin typeface="Source Sans Pro"/>
                <a:ea typeface="Source Sans Pro"/>
                <a:cs typeface="Source Sans Pro"/>
                <a:sym typeface="Source Sans Pro"/>
              </a:defRPr>
            </a:lvl6pPr>
            <a:lvl7pPr lvl="6" rtl="0">
              <a:spcBef>
                <a:spcPts val="0"/>
              </a:spcBef>
              <a:spcAft>
                <a:spcPts val="0"/>
              </a:spcAft>
              <a:buSzPts val="3000"/>
              <a:buNone/>
              <a:defRPr sz="3000">
                <a:latin typeface="Source Sans Pro"/>
                <a:ea typeface="Source Sans Pro"/>
                <a:cs typeface="Source Sans Pro"/>
                <a:sym typeface="Source Sans Pro"/>
              </a:defRPr>
            </a:lvl7pPr>
            <a:lvl8pPr lvl="7" rtl="0">
              <a:spcBef>
                <a:spcPts val="0"/>
              </a:spcBef>
              <a:spcAft>
                <a:spcPts val="0"/>
              </a:spcAft>
              <a:buSzPts val="3000"/>
              <a:buNone/>
              <a:defRPr sz="3000">
                <a:latin typeface="Source Sans Pro"/>
                <a:ea typeface="Source Sans Pro"/>
                <a:cs typeface="Source Sans Pro"/>
                <a:sym typeface="Source Sans Pro"/>
              </a:defRPr>
            </a:lvl8pPr>
            <a:lvl9pPr lvl="8" rtl="0">
              <a:spcBef>
                <a:spcPts val="0"/>
              </a:spcBef>
              <a:spcAft>
                <a:spcPts val="0"/>
              </a:spcAft>
              <a:buSzPts val="3000"/>
              <a:buNone/>
              <a:defRPr sz="3000">
                <a:latin typeface="Source Sans Pro"/>
                <a:ea typeface="Source Sans Pro"/>
                <a:cs typeface="Source Sans Pro"/>
                <a:sym typeface="Source Sans Pro"/>
              </a:defRPr>
            </a:lvl9pPr>
          </a:lstStyle>
          <a:p>
            <a:endParaRPr/>
          </a:p>
        </p:txBody>
      </p:sp>
      <p:sp>
        <p:nvSpPr>
          <p:cNvPr id="606" name="Google Shape;606;p23"/>
          <p:cNvSpPr txBox="1">
            <a:spLocks noGrp="1"/>
          </p:cNvSpPr>
          <p:nvPr>
            <p:ph type="subTitle" idx="1"/>
          </p:nvPr>
        </p:nvSpPr>
        <p:spPr>
          <a:xfrm>
            <a:off x="803738" y="2546138"/>
            <a:ext cx="3453900" cy="95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607" name="Google Shape;607;p23"/>
          <p:cNvGrpSpPr/>
          <p:nvPr/>
        </p:nvGrpSpPr>
        <p:grpSpPr>
          <a:xfrm>
            <a:off x="8429813" y="-482281"/>
            <a:ext cx="474200" cy="1505350"/>
            <a:chOff x="3995775" y="-443725"/>
            <a:chExt cx="474200" cy="1505350"/>
          </a:xfrm>
        </p:grpSpPr>
        <p:sp>
          <p:nvSpPr>
            <p:cNvPr id="608" name="Google Shape;608;p23"/>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23"/>
          <p:cNvGrpSpPr/>
          <p:nvPr/>
        </p:nvGrpSpPr>
        <p:grpSpPr>
          <a:xfrm>
            <a:off x="7118075" y="-467301"/>
            <a:ext cx="920275" cy="1078300"/>
            <a:chOff x="4679675" y="-443725"/>
            <a:chExt cx="920275" cy="1078300"/>
          </a:xfrm>
        </p:grpSpPr>
        <p:sp>
          <p:nvSpPr>
            <p:cNvPr id="611" name="Google Shape;611;p23"/>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3"/>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23"/>
          <p:cNvGrpSpPr/>
          <p:nvPr/>
        </p:nvGrpSpPr>
        <p:grpSpPr>
          <a:xfrm>
            <a:off x="7612025" y="-1076901"/>
            <a:ext cx="1129225" cy="1439250"/>
            <a:chOff x="5173625" y="-443725"/>
            <a:chExt cx="1129225" cy="1439250"/>
          </a:xfrm>
        </p:grpSpPr>
        <p:sp>
          <p:nvSpPr>
            <p:cNvPr id="614" name="Google Shape;614;p23"/>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23"/>
          <p:cNvGrpSpPr/>
          <p:nvPr/>
        </p:nvGrpSpPr>
        <p:grpSpPr>
          <a:xfrm>
            <a:off x="7970938" y="-761576"/>
            <a:ext cx="2240950" cy="1657325"/>
            <a:chOff x="4603700" y="-443725"/>
            <a:chExt cx="2240950" cy="1657325"/>
          </a:xfrm>
        </p:grpSpPr>
        <p:sp>
          <p:nvSpPr>
            <p:cNvPr id="617" name="Google Shape;617;p23"/>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3"/>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23"/>
          <p:cNvGrpSpPr/>
          <p:nvPr/>
        </p:nvGrpSpPr>
        <p:grpSpPr>
          <a:xfrm rot="10800000" flipH="1">
            <a:off x="-483489" y="4432692"/>
            <a:ext cx="2014791" cy="473128"/>
            <a:chOff x="-35118" y="4342063"/>
            <a:chExt cx="2014791" cy="473128"/>
          </a:xfrm>
        </p:grpSpPr>
        <p:sp>
          <p:nvSpPr>
            <p:cNvPr id="620" name="Google Shape;620;p23"/>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3"/>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23"/>
          <p:cNvGrpSpPr/>
          <p:nvPr/>
        </p:nvGrpSpPr>
        <p:grpSpPr>
          <a:xfrm>
            <a:off x="-483497" y="4392827"/>
            <a:ext cx="2014791" cy="473128"/>
            <a:chOff x="-35118" y="4342063"/>
            <a:chExt cx="2014791" cy="473128"/>
          </a:xfrm>
        </p:grpSpPr>
        <p:sp>
          <p:nvSpPr>
            <p:cNvPr id="623" name="Google Shape;623;p23"/>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3"/>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23"/>
          <p:cNvGrpSpPr/>
          <p:nvPr/>
        </p:nvGrpSpPr>
        <p:grpSpPr>
          <a:xfrm>
            <a:off x="239988" y="-482281"/>
            <a:ext cx="482550" cy="1505350"/>
            <a:chOff x="3121150" y="-443725"/>
            <a:chExt cx="482550" cy="1505350"/>
          </a:xfrm>
        </p:grpSpPr>
        <p:sp>
          <p:nvSpPr>
            <p:cNvPr id="626" name="Google Shape;626;p23"/>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3"/>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23"/>
          <p:cNvGrpSpPr/>
          <p:nvPr/>
        </p:nvGrpSpPr>
        <p:grpSpPr>
          <a:xfrm>
            <a:off x="444769" y="-913981"/>
            <a:ext cx="482550" cy="1505350"/>
            <a:chOff x="3121150" y="-443725"/>
            <a:chExt cx="482550" cy="1505350"/>
          </a:xfrm>
        </p:grpSpPr>
        <p:sp>
          <p:nvSpPr>
            <p:cNvPr id="629" name="Google Shape;629;p23"/>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3"/>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23"/>
          <p:cNvGrpSpPr/>
          <p:nvPr/>
        </p:nvGrpSpPr>
        <p:grpSpPr>
          <a:xfrm rot="5400000">
            <a:off x="965855" y="-856180"/>
            <a:ext cx="2290315" cy="1518337"/>
            <a:chOff x="-736445" y="1581995"/>
            <a:chExt cx="2290315" cy="1518337"/>
          </a:xfrm>
        </p:grpSpPr>
        <p:sp>
          <p:nvSpPr>
            <p:cNvPr id="632" name="Google Shape;632;p23"/>
            <p:cNvSpPr/>
            <p:nvPr/>
          </p:nvSpPr>
          <p:spPr>
            <a:xfrm>
              <a:off x="1109379" y="2803495"/>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23"/>
            <p:cNvGrpSpPr/>
            <p:nvPr/>
          </p:nvGrpSpPr>
          <p:grpSpPr>
            <a:xfrm>
              <a:off x="-736445" y="1581995"/>
              <a:ext cx="2290315" cy="1518337"/>
              <a:chOff x="-565732" y="1582220"/>
              <a:chExt cx="2290315" cy="1518337"/>
            </a:xfrm>
          </p:grpSpPr>
          <p:sp>
            <p:nvSpPr>
              <p:cNvPr id="634" name="Google Shape;634;p23"/>
              <p:cNvSpPr/>
              <p:nvPr/>
            </p:nvSpPr>
            <p:spPr>
              <a:xfrm>
                <a:off x="-565732" y="2486098"/>
                <a:ext cx="1862289" cy="395491"/>
              </a:xfrm>
              <a:custGeom>
                <a:avLst/>
                <a:gdLst/>
                <a:ahLst/>
                <a:cxnLst/>
                <a:rect l="l" t="t" r="r" b="b"/>
                <a:pathLst>
                  <a:path w="22615" h="4803" extrusionOk="0">
                    <a:moveTo>
                      <a:pt x="1" y="0"/>
                    </a:moveTo>
                    <a:lnTo>
                      <a:pt x="1" y="365"/>
                    </a:lnTo>
                    <a:lnTo>
                      <a:pt x="11429" y="365"/>
                    </a:lnTo>
                    <a:lnTo>
                      <a:pt x="11460" y="395"/>
                    </a:lnTo>
                    <a:lnTo>
                      <a:pt x="13010" y="1945"/>
                    </a:lnTo>
                    <a:cubicBezTo>
                      <a:pt x="13922" y="2857"/>
                      <a:pt x="14894" y="3830"/>
                      <a:pt x="15837" y="4742"/>
                    </a:cubicBezTo>
                    <a:lnTo>
                      <a:pt x="15897" y="4803"/>
                    </a:lnTo>
                    <a:lnTo>
                      <a:pt x="22615" y="4803"/>
                    </a:lnTo>
                    <a:lnTo>
                      <a:pt x="22615" y="4408"/>
                    </a:lnTo>
                    <a:lnTo>
                      <a:pt x="16049" y="4408"/>
                    </a:lnTo>
                    <a:cubicBezTo>
                      <a:pt x="15107" y="3526"/>
                      <a:pt x="14195" y="2584"/>
                      <a:pt x="13283" y="1672"/>
                    </a:cubicBezTo>
                    <a:cubicBezTo>
                      <a:pt x="12767" y="1155"/>
                      <a:pt x="12250" y="638"/>
                      <a:pt x="11733" y="122"/>
                    </a:cubicBezTo>
                    <a:lnTo>
                      <a:pt x="11703" y="91"/>
                    </a:lnTo>
                    <a:cubicBezTo>
                      <a:pt x="11672" y="61"/>
                      <a:pt x="11642" y="61"/>
                      <a:pt x="11612" y="31"/>
                    </a:cubicBezTo>
                    <a:lnTo>
                      <a:pt x="11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23"/>
              <p:cNvGrpSpPr/>
              <p:nvPr/>
            </p:nvGrpSpPr>
            <p:grpSpPr>
              <a:xfrm>
                <a:off x="-565732" y="1582220"/>
                <a:ext cx="2290315" cy="435914"/>
                <a:chOff x="-565732" y="1582220"/>
                <a:chExt cx="2290315" cy="435914"/>
              </a:xfrm>
            </p:grpSpPr>
            <p:sp>
              <p:nvSpPr>
                <p:cNvPr id="636" name="Google Shape;636;p23"/>
                <p:cNvSpPr/>
                <p:nvPr/>
              </p:nvSpPr>
              <p:spPr>
                <a:xfrm>
                  <a:off x="-565732" y="1622561"/>
                  <a:ext cx="2202713" cy="395573"/>
                </a:xfrm>
                <a:custGeom>
                  <a:avLst/>
                  <a:gdLst/>
                  <a:ahLst/>
                  <a:cxnLst/>
                  <a:rect l="l" t="t" r="r" b="b"/>
                  <a:pathLst>
                    <a:path w="26749" h="4804" extrusionOk="0">
                      <a:moveTo>
                        <a:pt x="14803" y="1"/>
                      </a:moveTo>
                      <a:lnTo>
                        <a:pt x="10457" y="4347"/>
                      </a:lnTo>
                      <a:lnTo>
                        <a:pt x="10396" y="4408"/>
                      </a:lnTo>
                      <a:lnTo>
                        <a:pt x="10396" y="4438"/>
                      </a:lnTo>
                      <a:lnTo>
                        <a:pt x="1" y="4438"/>
                      </a:lnTo>
                      <a:lnTo>
                        <a:pt x="1" y="4803"/>
                      </a:lnTo>
                      <a:lnTo>
                        <a:pt x="10517" y="4803"/>
                      </a:lnTo>
                      <a:lnTo>
                        <a:pt x="10548" y="4773"/>
                      </a:lnTo>
                      <a:cubicBezTo>
                        <a:pt x="10609" y="4742"/>
                        <a:pt x="10639" y="4712"/>
                        <a:pt x="10700" y="4651"/>
                      </a:cubicBezTo>
                      <a:lnTo>
                        <a:pt x="10730" y="4621"/>
                      </a:lnTo>
                      <a:lnTo>
                        <a:pt x="14955" y="365"/>
                      </a:lnTo>
                      <a:lnTo>
                        <a:pt x="26749" y="365"/>
                      </a:lnTo>
                      <a:lnTo>
                        <a:pt x="267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a:off x="1606008" y="158222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23"/>
              <p:cNvGrpSpPr/>
              <p:nvPr/>
            </p:nvGrpSpPr>
            <p:grpSpPr>
              <a:xfrm>
                <a:off x="-565732" y="1759770"/>
                <a:ext cx="1948882" cy="441085"/>
                <a:chOff x="-565732" y="1759770"/>
                <a:chExt cx="1948882" cy="441085"/>
              </a:xfrm>
            </p:grpSpPr>
            <p:sp>
              <p:nvSpPr>
                <p:cNvPr id="639" name="Google Shape;639;p23"/>
                <p:cNvSpPr/>
                <p:nvPr/>
              </p:nvSpPr>
              <p:spPr>
                <a:xfrm>
                  <a:off x="-565732" y="1805281"/>
                  <a:ext cx="1862289" cy="395573"/>
                </a:xfrm>
                <a:custGeom>
                  <a:avLst/>
                  <a:gdLst/>
                  <a:ahLst/>
                  <a:cxnLst/>
                  <a:rect l="l" t="t" r="r" b="b"/>
                  <a:pathLst>
                    <a:path w="22615" h="4804" extrusionOk="0">
                      <a:moveTo>
                        <a:pt x="15867" y="1"/>
                      </a:moveTo>
                      <a:lnTo>
                        <a:pt x="15806" y="61"/>
                      </a:lnTo>
                      <a:cubicBezTo>
                        <a:pt x="14864" y="973"/>
                        <a:pt x="13922" y="1946"/>
                        <a:pt x="12980" y="2858"/>
                      </a:cubicBezTo>
                      <a:lnTo>
                        <a:pt x="11460" y="4408"/>
                      </a:lnTo>
                      <a:lnTo>
                        <a:pt x="11429" y="4438"/>
                      </a:lnTo>
                      <a:lnTo>
                        <a:pt x="1" y="4438"/>
                      </a:lnTo>
                      <a:lnTo>
                        <a:pt x="1" y="4803"/>
                      </a:lnTo>
                      <a:lnTo>
                        <a:pt x="11581" y="4803"/>
                      </a:lnTo>
                      <a:lnTo>
                        <a:pt x="11612" y="4773"/>
                      </a:lnTo>
                      <a:cubicBezTo>
                        <a:pt x="11642" y="4742"/>
                        <a:pt x="11672" y="4712"/>
                        <a:pt x="11703" y="4681"/>
                      </a:cubicBezTo>
                      <a:lnTo>
                        <a:pt x="11733" y="4681"/>
                      </a:lnTo>
                      <a:lnTo>
                        <a:pt x="13283" y="3131"/>
                      </a:lnTo>
                      <a:cubicBezTo>
                        <a:pt x="14165" y="2219"/>
                        <a:pt x="15107" y="1277"/>
                        <a:pt x="16049" y="365"/>
                      </a:cubicBezTo>
                      <a:lnTo>
                        <a:pt x="22615" y="365"/>
                      </a:lnTo>
                      <a:lnTo>
                        <a:pt x="22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3"/>
                <p:cNvSpPr/>
                <p:nvPr/>
              </p:nvSpPr>
              <p:spPr>
                <a:xfrm>
                  <a:off x="1264575" y="175977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23"/>
              <p:cNvGrpSpPr/>
              <p:nvPr/>
            </p:nvGrpSpPr>
            <p:grpSpPr>
              <a:xfrm>
                <a:off x="-390503" y="2295383"/>
                <a:ext cx="1572778" cy="118575"/>
                <a:chOff x="-390503" y="2295383"/>
                <a:chExt cx="1572778" cy="118575"/>
              </a:xfrm>
            </p:grpSpPr>
            <p:sp>
              <p:nvSpPr>
                <p:cNvPr id="642" name="Google Shape;642;p23"/>
                <p:cNvSpPr/>
                <p:nvPr/>
              </p:nvSpPr>
              <p:spPr>
                <a:xfrm>
                  <a:off x="-390503" y="2338374"/>
                  <a:ext cx="1474350" cy="32608"/>
                </a:xfrm>
                <a:custGeom>
                  <a:avLst/>
                  <a:gdLst/>
                  <a:ahLst/>
                  <a:cxnLst/>
                  <a:rect l="l" t="t" r="r" b="b"/>
                  <a:pathLst>
                    <a:path w="17904" h="396" extrusionOk="0">
                      <a:moveTo>
                        <a:pt x="0" y="1"/>
                      </a:moveTo>
                      <a:lnTo>
                        <a:pt x="0" y="396"/>
                      </a:lnTo>
                      <a:lnTo>
                        <a:pt x="17903" y="396"/>
                      </a:lnTo>
                      <a:lnTo>
                        <a:pt x="179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3"/>
                <p:cNvSpPr/>
                <p:nvPr/>
              </p:nvSpPr>
              <p:spPr>
                <a:xfrm>
                  <a:off x="1063700" y="22953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23"/>
              <p:cNvGrpSpPr/>
              <p:nvPr/>
            </p:nvGrpSpPr>
            <p:grpSpPr>
              <a:xfrm>
                <a:off x="-565732" y="2666266"/>
                <a:ext cx="2239329" cy="434292"/>
                <a:chOff x="-565732" y="2666266"/>
                <a:chExt cx="2239329" cy="434292"/>
              </a:xfrm>
            </p:grpSpPr>
            <p:sp>
              <p:nvSpPr>
                <p:cNvPr id="645" name="Google Shape;645;p23"/>
                <p:cNvSpPr/>
                <p:nvPr/>
              </p:nvSpPr>
              <p:spPr>
                <a:xfrm>
                  <a:off x="-565732" y="2666266"/>
                  <a:ext cx="2165163" cy="393021"/>
                </a:xfrm>
                <a:custGeom>
                  <a:avLst/>
                  <a:gdLst/>
                  <a:ahLst/>
                  <a:cxnLst/>
                  <a:rect l="l" t="t" r="r" b="b"/>
                  <a:pathLst>
                    <a:path w="26293" h="4773" extrusionOk="0">
                      <a:moveTo>
                        <a:pt x="1" y="1"/>
                      </a:moveTo>
                      <a:lnTo>
                        <a:pt x="1" y="396"/>
                      </a:lnTo>
                      <a:lnTo>
                        <a:pt x="10396" y="396"/>
                      </a:lnTo>
                      <a:lnTo>
                        <a:pt x="10457" y="457"/>
                      </a:lnTo>
                      <a:lnTo>
                        <a:pt x="14803" y="4773"/>
                      </a:lnTo>
                      <a:lnTo>
                        <a:pt x="26293" y="4773"/>
                      </a:lnTo>
                      <a:cubicBezTo>
                        <a:pt x="26171" y="4712"/>
                        <a:pt x="26050" y="4560"/>
                        <a:pt x="25928" y="4438"/>
                      </a:cubicBezTo>
                      <a:lnTo>
                        <a:pt x="14986" y="4438"/>
                      </a:lnTo>
                      <a:lnTo>
                        <a:pt x="10730" y="183"/>
                      </a:lnTo>
                      <a:cubicBezTo>
                        <a:pt x="10700" y="183"/>
                        <a:pt x="10700" y="183"/>
                        <a:pt x="10700" y="153"/>
                      </a:cubicBezTo>
                      <a:cubicBezTo>
                        <a:pt x="10639" y="92"/>
                        <a:pt x="10609" y="61"/>
                        <a:pt x="10548" y="31"/>
                      </a:cubicBezTo>
                      <a:lnTo>
                        <a:pt x="104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3"/>
                <p:cNvSpPr/>
                <p:nvPr/>
              </p:nvSpPr>
              <p:spPr>
                <a:xfrm>
                  <a:off x="1555022" y="29819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 name="Shape 647"/>
        <p:cNvGrpSpPr/>
        <p:nvPr/>
      </p:nvGrpSpPr>
      <p:grpSpPr>
        <a:xfrm>
          <a:off x="0" y="0"/>
          <a:ext cx="0" cy="0"/>
          <a:chOff x="0" y="0"/>
          <a:chExt cx="0" cy="0"/>
        </a:xfrm>
      </p:grpSpPr>
      <p:grpSp>
        <p:nvGrpSpPr>
          <p:cNvPr id="648" name="Google Shape;648;p24"/>
          <p:cNvGrpSpPr/>
          <p:nvPr/>
        </p:nvGrpSpPr>
        <p:grpSpPr>
          <a:xfrm>
            <a:off x="1050348" y="-469529"/>
            <a:ext cx="1195349" cy="1078296"/>
            <a:chOff x="4404625" y="-443721"/>
            <a:chExt cx="1195349" cy="1078296"/>
          </a:xfrm>
        </p:grpSpPr>
        <p:sp>
          <p:nvSpPr>
            <p:cNvPr id="649" name="Google Shape;649;p24"/>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4"/>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24"/>
          <p:cNvGrpSpPr/>
          <p:nvPr/>
        </p:nvGrpSpPr>
        <p:grpSpPr>
          <a:xfrm rot="-5400000">
            <a:off x="-393663" y="-505555"/>
            <a:ext cx="2181860" cy="892524"/>
            <a:chOff x="6525475" y="148600"/>
            <a:chExt cx="2808779" cy="1148975"/>
          </a:xfrm>
        </p:grpSpPr>
        <p:sp>
          <p:nvSpPr>
            <p:cNvPr id="652" name="Google Shape;652;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24"/>
          <p:cNvGrpSpPr/>
          <p:nvPr/>
        </p:nvGrpSpPr>
        <p:grpSpPr>
          <a:xfrm rot="-5400000">
            <a:off x="38041" y="-247490"/>
            <a:ext cx="2181860" cy="892524"/>
            <a:chOff x="6525475" y="148600"/>
            <a:chExt cx="2808779" cy="1148975"/>
          </a:xfrm>
        </p:grpSpPr>
        <p:sp>
          <p:nvSpPr>
            <p:cNvPr id="655" name="Google Shape;655;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24"/>
          <p:cNvGrpSpPr/>
          <p:nvPr/>
        </p:nvGrpSpPr>
        <p:grpSpPr>
          <a:xfrm flipH="1">
            <a:off x="6888680" y="-997823"/>
            <a:ext cx="1994692" cy="2439924"/>
            <a:chOff x="403404" y="-997823"/>
            <a:chExt cx="1994692" cy="2439924"/>
          </a:xfrm>
        </p:grpSpPr>
        <p:grpSp>
          <p:nvGrpSpPr>
            <p:cNvPr id="658" name="Google Shape;658;p24"/>
            <p:cNvGrpSpPr/>
            <p:nvPr/>
          </p:nvGrpSpPr>
          <p:grpSpPr>
            <a:xfrm>
              <a:off x="1202748" y="-317129"/>
              <a:ext cx="1195349" cy="1078296"/>
              <a:chOff x="4404625" y="-443721"/>
              <a:chExt cx="1195349" cy="1078296"/>
            </a:xfrm>
          </p:grpSpPr>
          <p:sp>
            <p:nvSpPr>
              <p:cNvPr id="659" name="Google Shape;659;p24"/>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4"/>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24"/>
            <p:cNvGrpSpPr/>
            <p:nvPr/>
          </p:nvGrpSpPr>
          <p:grpSpPr>
            <a:xfrm rot="-5400000">
              <a:off x="-241263" y="-353155"/>
              <a:ext cx="2181860" cy="892524"/>
              <a:chOff x="6525475" y="148600"/>
              <a:chExt cx="2808779" cy="1148975"/>
            </a:xfrm>
          </p:grpSpPr>
          <p:sp>
            <p:nvSpPr>
              <p:cNvPr id="662" name="Google Shape;662;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24"/>
            <p:cNvGrpSpPr/>
            <p:nvPr/>
          </p:nvGrpSpPr>
          <p:grpSpPr>
            <a:xfrm rot="-5400000">
              <a:off x="182166" y="-95090"/>
              <a:ext cx="2181860" cy="892524"/>
              <a:chOff x="6525475" y="148600"/>
              <a:chExt cx="2808779" cy="1148975"/>
            </a:xfrm>
          </p:grpSpPr>
          <p:sp>
            <p:nvSpPr>
              <p:cNvPr id="665" name="Google Shape;665;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7" name="Google Shape;667;p24"/>
          <p:cNvSpPr txBox="1">
            <a:spLocks noGrp="1"/>
          </p:cNvSpPr>
          <p:nvPr>
            <p:ph type="title"/>
          </p:nvPr>
        </p:nvSpPr>
        <p:spPr>
          <a:xfrm>
            <a:off x="1630950" y="539700"/>
            <a:ext cx="5882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
        <p:nvSpPr>
          <p:cNvPr id="668" name="Google Shape;668;p24"/>
          <p:cNvSpPr txBox="1">
            <a:spLocks noGrp="1"/>
          </p:cNvSpPr>
          <p:nvPr>
            <p:ph type="body" idx="1"/>
          </p:nvPr>
        </p:nvSpPr>
        <p:spPr>
          <a:xfrm>
            <a:off x="713250" y="1342250"/>
            <a:ext cx="7717500" cy="32616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Clr>
                <a:schemeClr val="accent1"/>
              </a:buClr>
              <a:buSzPts val="1400"/>
              <a:buFont typeface="Lato"/>
              <a:buChar char="○"/>
              <a:defRPr/>
            </a:lvl1pPr>
            <a:lvl2pPr marL="914400" lvl="1" indent="-317500" rtl="0">
              <a:lnSpc>
                <a:spcPct val="100000"/>
              </a:lnSpc>
              <a:spcBef>
                <a:spcPts val="1600"/>
              </a:spcBef>
              <a:spcAft>
                <a:spcPts val="0"/>
              </a:spcAft>
              <a:buSzPts val="1400"/>
              <a:buFont typeface="Lato"/>
              <a:buChar char="○"/>
              <a:defRPr/>
            </a:lvl2pPr>
            <a:lvl3pPr marL="1371600" lvl="2" indent="-317500" rtl="0">
              <a:lnSpc>
                <a:spcPct val="100000"/>
              </a:lnSpc>
              <a:spcBef>
                <a:spcPts val="1600"/>
              </a:spcBef>
              <a:spcAft>
                <a:spcPts val="0"/>
              </a:spcAft>
              <a:buSzPts val="1400"/>
              <a:buFont typeface="Lato"/>
              <a:buChar char="■"/>
              <a:defRPr/>
            </a:lvl3pPr>
            <a:lvl4pPr marL="1828800" lvl="3" indent="-317500" rtl="0">
              <a:lnSpc>
                <a:spcPct val="100000"/>
              </a:lnSpc>
              <a:spcBef>
                <a:spcPts val="1600"/>
              </a:spcBef>
              <a:spcAft>
                <a:spcPts val="0"/>
              </a:spcAft>
              <a:buSzPts val="1400"/>
              <a:buFont typeface="Lato"/>
              <a:buChar char="●"/>
              <a:defRPr/>
            </a:lvl4pPr>
            <a:lvl5pPr marL="2286000" lvl="4" indent="-317500" rtl="0">
              <a:lnSpc>
                <a:spcPct val="100000"/>
              </a:lnSpc>
              <a:spcBef>
                <a:spcPts val="1600"/>
              </a:spcBef>
              <a:spcAft>
                <a:spcPts val="0"/>
              </a:spcAft>
              <a:buSzPts val="1400"/>
              <a:buFont typeface="Lato"/>
              <a:buChar char="○"/>
              <a:defRPr/>
            </a:lvl5pPr>
            <a:lvl6pPr marL="2743200" lvl="5" indent="-317500" rtl="0">
              <a:lnSpc>
                <a:spcPct val="100000"/>
              </a:lnSpc>
              <a:spcBef>
                <a:spcPts val="1600"/>
              </a:spcBef>
              <a:spcAft>
                <a:spcPts val="0"/>
              </a:spcAft>
              <a:buSzPts val="1400"/>
              <a:buFont typeface="Lato"/>
              <a:buChar char="■"/>
              <a:defRPr/>
            </a:lvl6pPr>
            <a:lvl7pPr marL="3200400" lvl="6" indent="-317500" rtl="0">
              <a:lnSpc>
                <a:spcPct val="100000"/>
              </a:lnSpc>
              <a:spcBef>
                <a:spcPts val="1600"/>
              </a:spcBef>
              <a:spcAft>
                <a:spcPts val="0"/>
              </a:spcAft>
              <a:buSzPts val="1400"/>
              <a:buFont typeface="Lato"/>
              <a:buChar char="●"/>
              <a:defRPr/>
            </a:lvl7pPr>
            <a:lvl8pPr marL="3657600" lvl="7" indent="-317500" rtl="0">
              <a:lnSpc>
                <a:spcPct val="100000"/>
              </a:lnSpc>
              <a:spcBef>
                <a:spcPts val="1600"/>
              </a:spcBef>
              <a:spcAft>
                <a:spcPts val="0"/>
              </a:spcAft>
              <a:buSzPts val="1400"/>
              <a:buFont typeface="Lato"/>
              <a:buChar char="○"/>
              <a:defRPr/>
            </a:lvl8pPr>
            <a:lvl9pPr marL="4114800" lvl="8" indent="-317500" rtl="0">
              <a:lnSpc>
                <a:spcPct val="100000"/>
              </a:lnSpc>
              <a:spcBef>
                <a:spcPts val="1600"/>
              </a:spcBef>
              <a:spcAft>
                <a:spcPts val="1600"/>
              </a:spcAft>
              <a:buSzPts val="1400"/>
              <a:buFont typeface="Lato"/>
              <a:buChar char="■"/>
              <a:defRPr/>
            </a:lvl9pPr>
          </a:lstStyle>
          <a:p>
            <a:endParaRPr/>
          </a:p>
        </p:txBody>
      </p:sp>
      <p:grpSp>
        <p:nvGrpSpPr>
          <p:cNvPr id="669" name="Google Shape;669;p24"/>
          <p:cNvGrpSpPr/>
          <p:nvPr/>
        </p:nvGrpSpPr>
        <p:grpSpPr>
          <a:xfrm>
            <a:off x="-272766" y="4539543"/>
            <a:ext cx="2014791" cy="473128"/>
            <a:chOff x="-35118" y="4342063"/>
            <a:chExt cx="2014791" cy="473128"/>
          </a:xfrm>
        </p:grpSpPr>
        <p:sp>
          <p:nvSpPr>
            <p:cNvPr id="670" name="Google Shape;670;p24"/>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4"/>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24"/>
          <p:cNvGrpSpPr/>
          <p:nvPr/>
        </p:nvGrpSpPr>
        <p:grpSpPr>
          <a:xfrm>
            <a:off x="-217866" y="4785686"/>
            <a:ext cx="2014791" cy="473128"/>
            <a:chOff x="-35118" y="4342063"/>
            <a:chExt cx="2014791" cy="473128"/>
          </a:xfrm>
        </p:grpSpPr>
        <p:sp>
          <p:nvSpPr>
            <p:cNvPr id="673" name="Google Shape;673;p24"/>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4"/>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24"/>
          <p:cNvGrpSpPr/>
          <p:nvPr/>
        </p:nvGrpSpPr>
        <p:grpSpPr>
          <a:xfrm rot="10800000">
            <a:off x="7239830" y="4310943"/>
            <a:ext cx="2014791" cy="473128"/>
            <a:chOff x="-35118" y="4342063"/>
            <a:chExt cx="2014791" cy="473128"/>
          </a:xfrm>
        </p:grpSpPr>
        <p:sp>
          <p:nvSpPr>
            <p:cNvPr id="676" name="Google Shape;676;p24"/>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4"/>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2">
  <p:cSld name="CUSTOM_2_1_1">
    <p:spTree>
      <p:nvGrpSpPr>
        <p:cNvPr id="1" name="Shape 678"/>
        <p:cNvGrpSpPr/>
        <p:nvPr/>
      </p:nvGrpSpPr>
      <p:grpSpPr>
        <a:xfrm>
          <a:off x="0" y="0"/>
          <a:ext cx="0" cy="0"/>
          <a:chOff x="0" y="0"/>
          <a:chExt cx="0" cy="0"/>
        </a:xfrm>
      </p:grpSpPr>
      <p:sp>
        <p:nvSpPr>
          <p:cNvPr id="679" name="Google Shape;679;p25"/>
          <p:cNvSpPr txBox="1">
            <a:spLocks noGrp="1"/>
          </p:cNvSpPr>
          <p:nvPr>
            <p:ph type="title"/>
          </p:nvPr>
        </p:nvSpPr>
        <p:spPr>
          <a:xfrm>
            <a:off x="1630950" y="539700"/>
            <a:ext cx="5882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
        <p:nvSpPr>
          <p:cNvPr id="680" name="Google Shape;680;p25"/>
          <p:cNvSpPr txBox="1">
            <a:spLocks noGrp="1"/>
          </p:cNvSpPr>
          <p:nvPr>
            <p:ph type="body" idx="1"/>
          </p:nvPr>
        </p:nvSpPr>
        <p:spPr>
          <a:xfrm>
            <a:off x="3818675" y="1681875"/>
            <a:ext cx="4611900" cy="27273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Font typeface="Lato"/>
              <a:buChar char="●"/>
              <a:defRPr/>
            </a:lvl1pPr>
            <a:lvl2pPr marL="914400" lvl="1" indent="-317500" rtl="0">
              <a:lnSpc>
                <a:spcPct val="100000"/>
              </a:lnSpc>
              <a:spcBef>
                <a:spcPts val="0"/>
              </a:spcBef>
              <a:spcAft>
                <a:spcPts val="0"/>
              </a:spcAft>
              <a:buSzPts val="1400"/>
              <a:buFont typeface="Lato"/>
              <a:buChar char="○"/>
              <a:defRPr/>
            </a:lvl2pPr>
            <a:lvl3pPr marL="1371600" lvl="2" indent="-317500" rtl="0">
              <a:lnSpc>
                <a:spcPct val="100000"/>
              </a:lnSpc>
              <a:spcBef>
                <a:spcPts val="1600"/>
              </a:spcBef>
              <a:spcAft>
                <a:spcPts val="0"/>
              </a:spcAft>
              <a:buSzPts val="1400"/>
              <a:buFont typeface="Lato"/>
              <a:buChar char="■"/>
              <a:defRPr/>
            </a:lvl3pPr>
            <a:lvl4pPr marL="1828800" lvl="3" indent="-317500" rtl="0">
              <a:lnSpc>
                <a:spcPct val="100000"/>
              </a:lnSpc>
              <a:spcBef>
                <a:spcPts val="1600"/>
              </a:spcBef>
              <a:spcAft>
                <a:spcPts val="0"/>
              </a:spcAft>
              <a:buSzPts val="1400"/>
              <a:buFont typeface="Lato"/>
              <a:buChar char="●"/>
              <a:defRPr/>
            </a:lvl4pPr>
            <a:lvl5pPr marL="2286000" lvl="4" indent="-317500" rtl="0">
              <a:lnSpc>
                <a:spcPct val="100000"/>
              </a:lnSpc>
              <a:spcBef>
                <a:spcPts val="1600"/>
              </a:spcBef>
              <a:spcAft>
                <a:spcPts val="0"/>
              </a:spcAft>
              <a:buSzPts val="1400"/>
              <a:buFont typeface="Lato"/>
              <a:buChar char="○"/>
              <a:defRPr/>
            </a:lvl5pPr>
            <a:lvl6pPr marL="2743200" lvl="5" indent="-317500" rtl="0">
              <a:lnSpc>
                <a:spcPct val="100000"/>
              </a:lnSpc>
              <a:spcBef>
                <a:spcPts val="1600"/>
              </a:spcBef>
              <a:spcAft>
                <a:spcPts val="0"/>
              </a:spcAft>
              <a:buSzPts val="1400"/>
              <a:buFont typeface="Lato"/>
              <a:buChar char="■"/>
              <a:defRPr/>
            </a:lvl6pPr>
            <a:lvl7pPr marL="3200400" lvl="6" indent="-317500" rtl="0">
              <a:lnSpc>
                <a:spcPct val="100000"/>
              </a:lnSpc>
              <a:spcBef>
                <a:spcPts val="1600"/>
              </a:spcBef>
              <a:spcAft>
                <a:spcPts val="0"/>
              </a:spcAft>
              <a:buSzPts val="1400"/>
              <a:buFont typeface="Lato"/>
              <a:buChar char="●"/>
              <a:defRPr/>
            </a:lvl7pPr>
            <a:lvl8pPr marL="3657600" lvl="7" indent="-317500" rtl="0">
              <a:lnSpc>
                <a:spcPct val="100000"/>
              </a:lnSpc>
              <a:spcBef>
                <a:spcPts val="1600"/>
              </a:spcBef>
              <a:spcAft>
                <a:spcPts val="0"/>
              </a:spcAft>
              <a:buSzPts val="1400"/>
              <a:buFont typeface="Lato"/>
              <a:buChar char="○"/>
              <a:defRPr/>
            </a:lvl8pPr>
            <a:lvl9pPr marL="4114800" lvl="8" indent="-317500" rtl="0">
              <a:lnSpc>
                <a:spcPct val="100000"/>
              </a:lnSpc>
              <a:spcBef>
                <a:spcPts val="1600"/>
              </a:spcBef>
              <a:spcAft>
                <a:spcPts val="1600"/>
              </a:spcAft>
              <a:buSzPts val="1400"/>
              <a:buFont typeface="Lato"/>
              <a:buChar char="■"/>
              <a:defRPr/>
            </a:lvl9pPr>
          </a:lstStyle>
          <a:p>
            <a:endParaRPr/>
          </a:p>
        </p:txBody>
      </p:sp>
      <p:grpSp>
        <p:nvGrpSpPr>
          <p:cNvPr id="681" name="Google Shape;681;p25"/>
          <p:cNvGrpSpPr/>
          <p:nvPr/>
        </p:nvGrpSpPr>
        <p:grpSpPr>
          <a:xfrm>
            <a:off x="7068170" y="-466234"/>
            <a:ext cx="1368260" cy="1078296"/>
            <a:chOff x="4231725" y="-443721"/>
            <a:chExt cx="1368260" cy="1078296"/>
          </a:xfrm>
        </p:grpSpPr>
        <p:sp>
          <p:nvSpPr>
            <p:cNvPr id="682" name="Google Shape;682;p25"/>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5"/>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25"/>
          <p:cNvGrpSpPr/>
          <p:nvPr/>
        </p:nvGrpSpPr>
        <p:grpSpPr>
          <a:xfrm>
            <a:off x="8010070" y="-466238"/>
            <a:ext cx="1129225" cy="1439250"/>
            <a:chOff x="5173625" y="-443725"/>
            <a:chExt cx="1129225" cy="1439250"/>
          </a:xfrm>
        </p:grpSpPr>
        <p:sp>
          <p:nvSpPr>
            <p:cNvPr id="685" name="Google Shape;685;p2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25"/>
          <p:cNvGrpSpPr/>
          <p:nvPr/>
        </p:nvGrpSpPr>
        <p:grpSpPr>
          <a:xfrm flipH="1">
            <a:off x="5091" y="-472343"/>
            <a:ext cx="1129225" cy="1439250"/>
            <a:chOff x="5173625" y="-443725"/>
            <a:chExt cx="1129225" cy="1439250"/>
          </a:xfrm>
        </p:grpSpPr>
        <p:sp>
          <p:nvSpPr>
            <p:cNvPr id="688" name="Google Shape;688;p2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25"/>
          <p:cNvGrpSpPr/>
          <p:nvPr/>
        </p:nvGrpSpPr>
        <p:grpSpPr>
          <a:xfrm flipH="1">
            <a:off x="-98709" y="-223280"/>
            <a:ext cx="920275" cy="1078300"/>
            <a:chOff x="4679675" y="-443725"/>
            <a:chExt cx="920275" cy="1078300"/>
          </a:xfrm>
        </p:grpSpPr>
        <p:sp>
          <p:nvSpPr>
            <p:cNvPr id="691" name="Google Shape;691;p25"/>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5"/>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693;p25"/>
          <p:cNvGrpSpPr/>
          <p:nvPr/>
        </p:nvGrpSpPr>
        <p:grpSpPr>
          <a:xfrm flipH="1">
            <a:off x="6573567" y="-671954"/>
            <a:ext cx="1195349" cy="1078296"/>
            <a:chOff x="4404625" y="-443721"/>
            <a:chExt cx="1195349" cy="1078296"/>
          </a:xfrm>
        </p:grpSpPr>
        <p:sp>
          <p:nvSpPr>
            <p:cNvPr id="694" name="Google Shape;694;p25"/>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5"/>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25"/>
          <p:cNvGrpSpPr/>
          <p:nvPr/>
        </p:nvGrpSpPr>
        <p:grpSpPr>
          <a:xfrm>
            <a:off x="1375492" y="-671954"/>
            <a:ext cx="1195349" cy="1078296"/>
            <a:chOff x="4404625" y="-443721"/>
            <a:chExt cx="1195349" cy="1078296"/>
          </a:xfrm>
        </p:grpSpPr>
        <p:sp>
          <p:nvSpPr>
            <p:cNvPr id="697" name="Google Shape;697;p25"/>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5"/>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699"/>
        <p:cNvGrpSpPr/>
        <p:nvPr/>
      </p:nvGrpSpPr>
      <p:grpSpPr>
        <a:xfrm>
          <a:off x="0" y="0"/>
          <a:ext cx="0" cy="0"/>
          <a:chOff x="0" y="0"/>
          <a:chExt cx="0" cy="0"/>
        </a:xfrm>
      </p:grpSpPr>
      <p:sp>
        <p:nvSpPr>
          <p:cNvPr id="700" name="Google Shape;700;p26"/>
          <p:cNvSpPr txBox="1">
            <a:spLocks noGrp="1"/>
          </p:cNvSpPr>
          <p:nvPr>
            <p:ph type="title"/>
          </p:nvPr>
        </p:nvSpPr>
        <p:spPr>
          <a:xfrm>
            <a:off x="1630950" y="539700"/>
            <a:ext cx="5882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
        <p:nvSpPr>
          <p:cNvPr id="701" name="Google Shape;701;p26"/>
          <p:cNvSpPr txBox="1">
            <a:spLocks noGrp="1"/>
          </p:cNvSpPr>
          <p:nvPr>
            <p:ph type="body" idx="1"/>
          </p:nvPr>
        </p:nvSpPr>
        <p:spPr>
          <a:xfrm>
            <a:off x="1370205" y="1727864"/>
            <a:ext cx="4611900" cy="27273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Font typeface="Lato"/>
              <a:buChar char="●"/>
              <a:defRPr/>
            </a:lvl1pPr>
            <a:lvl2pPr marL="914400" lvl="1" indent="-317500" rtl="0">
              <a:lnSpc>
                <a:spcPct val="100000"/>
              </a:lnSpc>
              <a:spcBef>
                <a:spcPts val="0"/>
              </a:spcBef>
              <a:spcAft>
                <a:spcPts val="0"/>
              </a:spcAft>
              <a:buSzPts val="1400"/>
              <a:buFont typeface="Lato"/>
              <a:buChar char="○"/>
              <a:defRPr/>
            </a:lvl2pPr>
            <a:lvl3pPr marL="1371600" lvl="2" indent="-317500" rtl="0">
              <a:lnSpc>
                <a:spcPct val="100000"/>
              </a:lnSpc>
              <a:spcBef>
                <a:spcPts val="1600"/>
              </a:spcBef>
              <a:spcAft>
                <a:spcPts val="0"/>
              </a:spcAft>
              <a:buSzPts val="1400"/>
              <a:buFont typeface="Lato"/>
              <a:buChar char="■"/>
              <a:defRPr/>
            </a:lvl3pPr>
            <a:lvl4pPr marL="1828800" lvl="3" indent="-317500" rtl="0">
              <a:lnSpc>
                <a:spcPct val="100000"/>
              </a:lnSpc>
              <a:spcBef>
                <a:spcPts val="1600"/>
              </a:spcBef>
              <a:spcAft>
                <a:spcPts val="0"/>
              </a:spcAft>
              <a:buSzPts val="1400"/>
              <a:buFont typeface="Lato"/>
              <a:buChar char="●"/>
              <a:defRPr/>
            </a:lvl4pPr>
            <a:lvl5pPr marL="2286000" lvl="4" indent="-317500" rtl="0">
              <a:lnSpc>
                <a:spcPct val="100000"/>
              </a:lnSpc>
              <a:spcBef>
                <a:spcPts val="1600"/>
              </a:spcBef>
              <a:spcAft>
                <a:spcPts val="0"/>
              </a:spcAft>
              <a:buSzPts val="1400"/>
              <a:buFont typeface="Lato"/>
              <a:buChar char="○"/>
              <a:defRPr/>
            </a:lvl5pPr>
            <a:lvl6pPr marL="2743200" lvl="5" indent="-317500" rtl="0">
              <a:lnSpc>
                <a:spcPct val="100000"/>
              </a:lnSpc>
              <a:spcBef>
                <a:spcPts val="1600"/>
              </a:spcBef>
              <a:spcAft>
                <a:spcPts val="0"/>
              </a:spcAft>
              <a:buSzPts val="1400"/>
              <a:buFont typeface="Lato"/>
              <a:buChar char="■"/>
              <a:defRPr/>
            </a:lvl6pPr>
            <a:lvl7pPr marL="3200400" lvl="6" indent="-317500" rtl="0">
              <a:lnSpc>
                <a:spcPct val="100000"/>
              </a:lnSpc>
              <a:spcBef>
                <a:spcPts val="1600"/>
              </a:spcBef>
              <a:spcAft>
                <a:spcPts val="0"/>
              </a:spcAft>
              <a:buSzPts val="1400"/>
              <a:buFont typeface="Lato"/>
              <a:buChar char="●"/>
              <a:defRPr/>
            </a:lvl7pPr>
            <a:lvl8pPr marL="3657600" lvl="7" indent="-317500" rtl="0">
              <a:lnSpc>
                <a:spcPct val="100000"/>
              </a:lnSpc>
              <a:spcBef>
                <a:spcPts val="1600"/>
              </a:spcBef>
              <a:spcAft>
                <a:spcPts val="0"/>
              </a:spcAft>
              <a:buSzPts val="1400"/>
              <a:buFont typeface="Lato"/>
              <a:buChar char="○"/>
              <a:defRPr/>
            </a:lvl8pPr>
            <a:lvl9pPr marL="4114800" lvl="8" indent="-317500" rtl="0">
              <a:lnSpc>
                <a:spcPct val="100000"/>
              </a:lnSpc>
              <a:spcBef>
                <a:spcPts val="1600"/>
              </a:spcBef>
              <a:spcAft>
                <a:spcPts val="1600"/>
              </a:spcAft>
              <a:buSzPts val="1400"/>
              <a:buFont typeface="Lato"/>
              <a:buChar char="■"/>
              <a:defRPr/>
            </a:lvl9pPr>
          </a:lstStyle>
          <a:p>
            <a:endParaRPr/>
          </a:p>
        </p:txBody>
      </p:sp>
      <p:grpSp>
        <p:nvGrpSpPr>
          <p:cNvPr id="702" name="Google Shape;702;p26"/>
          <p:cNvGrpSpPr/>
          <p:nvPr/>
        </p:nvGrpSpPr>
        <p:grpSpPr>
          <a:xfrm>
            <a:off x="-1411812" y="3924763"/>
            <a:ext cx="2961179" cy="2085654"/>
            <a:chOff x="-1411812" y="3924763"/>
            <a:chExt cx="2961179" cy="2085654"/>
          </a:xfrm>
        </p:grpSpPr>
        <p:grpSp>
          <p:nvGrpSpPr>
            <p:cNvPr id="703" name="Google Shape;703;p26"/>
            <p:cNvGrpSpPr/>
            <p:nvPr/>
          </p:nvGrpSpPr>
          <p:grpSpPr>
            <a:xfrm flipH="1">
              <a:off x="-1411812" y="4556641"/>
              <a:ext cx="2808779" cy="1148975"/>
              <a:chOff x="6525475" y="148600"/>
              <a:chExt cx="2808779" cy="1148975"/>
            </a:xfrm>
          </p:grpSpPr>
          <p:sp>
            <p:nvSpPr>
              <p:cNvPr id="704" name="Google Shape;704;p26"/>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6"/>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26"/>
            <p:cNvGrpSpPr/>
            <p:nvPr/>
          </p:nvGrpSpPr>
          <p:grpSpPr>
            <a:xfrm rot="10800000">
              <a:off x="282879" y="3924763"/>
              <a:ext cx="474200" cy="1505350"/>
              <a:chOff x="3995775" y="-443725"/>
              <a:chExt cx="474200" cy="1505350"/>
            </a:xfrm>
          </p:grpSpPr>
          <p:sp>
            <p:nvSpPr>
              <p:cNvPr id="707" name="Google Shape;707;p26"/>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6"/>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26"/>
            <p:cNvGrpSpPr/>
            <p:nvPr/>
          </p:nvGrpSpPr>
          <p:grpSpPr>
            <a:xfrm flipH="1">
              <a:off x="-1259412" y="4861441"/>
              <a:ext cx="2808779" cy="1148975"/>
              <a:chOff x="6525475" y="148600"/>
              <a:chExt cx="2808779" cy="1148975"/>
            </a:xfrm>
          </p:grpSpPr>
          <p:sp>
            <p:nvSpPr>
              <p:cNvPr id="710" name="Google Shape;710;p26"/>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6"/>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 name="Google Shape;712;p26"/>
          <p:cNvGrpSpPr/>
          <p:nvPr/>
        </p:nvGrpSpPr>
        <p:grpSpPr>
          <a:xfrm flipH="1">
            <a:off x="7393917" y="159663"/>
            <a:ext cx="2014791" cy="464410"/>
            <a:chOff x="-35118" y="4350781"/>
            <a:chExt cx="2014791" cy="464410"/>
          </a:xfrm>
        </p:grpSpPr>
        <p:sp>
          <p:nvSpPr>
            <p:cNvPr id="713" name="Google Shape;713;p2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6"/>
            <p:cNvSpPr/>
            <p:nvPr/>
          </p:nvSpPr>
          <p:spPr>
            <a:xfrm>
              <a:off x="1861099" y="4350781"/>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26"/>
          <p:cNvGrpSpPr/>
          <p:nvPr/>
        </p:nvGrpSpPr>
        <p:grpSpPr>
          <a:xfrm flipH="1">
            <a:off x="7393917" y="480896"/>
            <a:ext cx="2014791" cy="473128"/>
            <a:chOff x="-35118" y="4342063"/>
            <a:chExt cx="2014791" cy="473128"/>
          </a:xfrm>
        </p:grpSpPr>
        <p:sp>
          <p:nvSpPr>
            <p:cNvPr id="716" name="Google Shape;716;p2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718"/>
        <p:cNvGrpSpPr/>
        <p:nvPr/>
      </p:nvGrpSpPr>
      <p:grpSpPr>
        <a:xfrm>
          <a:off x="0" y="0"/>
          <a:ext cx="0" cy="0"/>
          <a:chOff x="0" y="0"/>
          <a:chExt cx="0" cy="0"/>
        </a:xfrm>
      </p:grpSpPr>
      <p:sp>
        <p:nvSpPr>
          <p:cNvPr id="719" name="Google Shape;719;p27"/>
          <p:cNvSpPr txBox="1">
            <a:spLocks noGrp="1"/>
          </p:cNvSpPr>
          <p:nvPr>
            <p:ph type="ctrTitle"/>
          </p:nvPr>
        </p:nvSpPr>
        <p:spPr>
          <a:xfrm>
            <a:off x="713325" y="565547"/>
            <a:ext cx="4069500" cy="12429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20" name="Google Shape;720;p27"/>
          <p:cNvSpPr txBox="1">
            <a:spLocks noGrp="1"/>
          </p:cNvSpPr>
          <p:nvPr>
            <p:ph type="subTitle" idx="1"/>
          </p:nvPr>
        </p:nvSpPr>
        <p:spPr>
          <a:xfrm>
            <a:off x="713325" y="1736300"/>
            <a:ext cx="3583500" cy="83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1" name="Google Shape;721;p27"/>
          <p:cNvSpPr txBox="1"/>
          <p:nvPr/>
        </p:nvSpPr>
        <p:spPr>
          <a:xfrm>
            <a:off x="713325" y="3571950"/>
            <a:ext cx="3328800" cy="698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a:solidFill>
                  <a:schemeClr val="accent1"/>
                </a:solidFill>
                <a:latin typeface="Montserrat"/>
                <a:ea typeface="Montserrat"/>
                <a:cs typeface="Montserrat"/>
                <a:sym typeface="Montserrat"/>
              </a:rPr>
              <a:t>CREDITS: This presentation template was created by Slidesgo, including icons by Flaticon, and infographics &amp; images by Freepik</a:t>
            </a:r>
            <a:endParaRPr sz="1000">
              <a:solidFill>
                <a:schemeClr val="accent1"/>
              </a:solidFill>
              <a:latin typeface="Montserrat"/>
              <a:ea typeface="Montserrat"/>
              <a:cs typeface="Montserrat"/>
              <a:sym typeface="Montserrat"/>
            </a:endParaRPr>
          </a:p>
        </p:txBody>
      </p:sp>
      <p:sp>
        <p:nvSpPr>
          <p:cNvPr id="722" name="Google Shape;722;p27"/>
          <p:cNvSpPr/>
          <p:nvPr/>
        </p:nvSpPr>
        <p:spPr>
          <a:xfrm>
            <a:off x="8125138" y="1179072"/>
            <a:ext cx="39607" cy="39607"/>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7"/>
          <p:cNvGrpSpPr/>
          <p:nvPr/>
        </p:nvGrpSpPr>
        <p:grpSpPr>
          <a:xfrm flipH="1">
            <a:off x="7136201" y="4054216"/>
            <a:ext cx="2074949" cy="962378"/>
            <a:chOff x="-85249" y="3960975"/>
            <a:chExt cx="2074949" cy="962378"/>
          </a:xfrm>
        </p:grpSpPr>
        <p:grpSp>
          <p:nvGrpSpPr>
            <p:cNvPr id="724" name="Google Shape;724;p27"/>
            <p:cNvGrpSpPr/>
            <p:nvPr/>
          </p:nvGrpSpPr>
          <p:grpSpPr>
            <a:xfrm>
              <a:off x="-44137" y="3960975"/>
              <a:ext cx="2033837" cy="459179"/>
              <a:chOff x="-101291" y="3971002"/>
              <a:chExt cx="2033837" cy="459179"/>
            </a:xfrm>
          </p:grpSpPr>
          <p:sp>
            <p:nvSpPr>
              <p:cNvPr id="725" name="Google Shape;725;p27"/>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7"/>
              <p:cNvSpPr/>
              <p:nvPr/>
            </p:nvSpPr>
            <p:spPr>
              <a:xfrm>
                <a:off x="1813971" y="397100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27"/>
            <p:cNvGrpSpPr/>
            <p:nvPr/>
          </p:nvGrpSpPr>
          <p:grpSpPr>
            <a:xfrm>
              <a:off x="-85249" y="4203623"/>
              <a:ext cx="2014791" cy="469195"/>
              <a:chOff x="-35118" y="4163517"/>
              <a:chExt cx="2014791" cy="469195"/>
            </a:xfrm>
          </p:grpSpPr>
          <p:sp>
            <p:nvSpPr>
              <p:cNvPr id="728" name="Google Shape;728;p27"/>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7"/>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27"/>
            <p:cNvGrpSpPr/>
            <p:nvPr/>
          </p:nvGrpSpPr>
          <p:grpSpPr>
            <a:xfrm>
              <a:off x="-85249" y="4454155"/>
              <a:ext cx="2014791" cy="469199"/>
              <a:chOff x="-35118" y="4345992"/>
              <a:chExt cx="2014791" cy="469199"/>
            </a:xfrm>
          </p:grpSpPr>
          <p:sp>
            <p:nvSpPr>
              <p:cNvPr id="731" name="Google Shape;731;p27"/>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7"/>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 name="Google Shape;733;p27"/>
          <p:cNvGrpSpPr/>
          <p:nvPr/>
        </p:nvGrpSpPr>
        <p:grpSpPr>
          <a:xfrm>
            <a:off x="7691206" y="833500"/>
            <a:ext cx="2649775" cy="3476500"/>
            <a:chOff x="7691206" y="833500"/>
            <a:chExt cx="2649775" cy="3476500"/>
          </a:xfrm>
        </p:grpSpPr>
        <p:sp>
          <p:nvSpPr>
            <p:cNvPr id="734" name="Google Shape;734;p27"/>
            <p:cNvSpPr/>
            <p:nvPr/>
          </p:nvSpPr>
          <p:spPr>
            <a:xfrm>
              <a:off x="7691206" y="2268175"/>
              <a:ext cx="118575" cy="118550"/>
            </a:xfrm>
            <a:custGeom>
              <a:avLst/>
              <a:gdLst/>
              <a:ahLst/>
              <a:cxnLst/>
              <a:rect l="l" t="t" r="r" b="b"/>
              <a:pathLst>
                <a:path w="4743" h="4742" fill="none" extrusionOk="0">
                  <a:moveTo>
                    <a:pt x="1" y="2037"/>
                  </a:moveTo>
                  <a:cubicBezTo>
                    <a:pt x="1" y="3830"/>
                    <a:pt x="2189" y="4742"/>
                    <a:pt x="3466" y="3465"/>
                  </a:cubicBezTo>
                  <a:cubicBezTo>
                    <a:pt x="4742" y="2189"/>
                    <a:pt x="3830" y="0"/>
                    <a:pt x="2037" y="30"/>
                  </a:cubicBezTo>
                  <a:cubicBezTo>
                    <a:pt x="912" y="30"/>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7"/>
            <p:cNvSpPr/>
            <p:nvPr/>
          </p:nvSpPr>
          <p:spPr>
            <a:xfrm>
              <a:off x="7691206" y="2758300"/>
              <a:ext cx="118575" cy="117800"/>
            </a:xfrm>
            <a:custGeom>
              <a:avLst/>
              <a:gdLst/>
              <a:ahLst/>
              <a:cxnLst/>
              <a:rect l="l" t="t" r="r" b="b"/>
              <a:pathLst>
                <a:path w="4743" h="4712" fill="none" extrusionOk="0">
                  <a:moveTo>
                    <a:pt x="1" y="2705"/>
                  </a:moveTo>
                  <a:cubicBezTo>
                    <a:pt x="1" y="912"/>
                    <a:pt x="2189" y="0"/>
                    <a:pt x="3466" y="1277"/>
                  </a:cubicBezTo>
                  <a:cubicBezTo>
                    <a:pt x="4742" y="2553"/>
                    <a:pt x="3830" y="4712"/>
                    <a:pt x="2037" y="4712"/>
                  </a:cubicBezTo>
                  <a:cubicBezTo>
                    <a:pt x="912" y="4712"/>
                    <a:pt x="1" y="3830"/>
                    <a:pt x="1" y="2705"/>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 name="Google Shape;736;p27"/>
            <p:cNvGrpSpPr/>
            <p:nvPr/>
          </p:nvGrpSpPr>
          <p:grpSpPr>
            <a:xfrm>
              <a:off x="7795306" y="833500"/>
              <a:ext cx="2545675" cy="3476500"/>
              <a:chOff x="7795306" y="833500"/>
              <a:chExt cx="2545675" cy="3476500"/>
            </a:xfrm>
          </p:grpSpPr>
          <p:sp>
            <p:nvSpPr>
              <p:cNvPr id="737" name="Google Shape;737;p27"/>
              <p:cNvSpPr/>
              <p:nvPr/>
            </p:nvSpPr>
            <p:spPr>
              <a:xfrm>
                <a:off x="7900181" y="2373025"/>
                <a:ext cx="118575" cy="117800"/>
              </a:xfrm>
              <a:custGeom>
                <a:avLst/>
                <a:gdLst/>
                <a:ahLst/>
                <a:cxnLst/>
                <a:rect l="l" t="t" r="r" b="b"/>
                <a:pathLst>
                  <a:path w="4743" h="4712" fill="none" extrusionOk="0">
                    <a:moveTo>
                      <a:pt x="0" y="2007"/>
                    </a:moveTo>
                    <a:cubicBezTo>
                      <a:pt x="0" y="3831"/>
                      <a:pt x="2189" y="4712"/>
                      <a:pt x="3465" y="3466"/>
                    </a:cubicBezTo>
                    <a:cubicBezTo>
                      <a:pt x="4742" y="2189"/>
                      <a:pt x="3830" y="1"/>
                      <a:pt x="2037" y="1"/>
                    </a:cubicBezTo>
                    <a:cubicBezTo>
                      <a:pt x="912" y="1"/>
                      <a:pt x="0" y="913"/>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7"/>
              <p:cNvSpPr/>
              <p:nvPr/>
            </p:nvSpPr>
            <p:spPr>
              <a:xfrm>
                <a:off x="7988331" y="1479400"/>
                <a:ext cx="2342775" cy="913400"/>
              </a:xfrm>
              <a:custGeom>
                <a:avLst/>
                <a:gdLst/>
                <a:ahLst/>
                <a:cxnLst/>
                <a:rect l="l" t="t" r="r" b="b"/>
                <a:pathLst>
                  <a:path w="93711" h="36536" fill="none" extrusionOk="0">
                    <a:moveTo>
                      <a:pt x="0" y="36536"/>
                    </a:moveTo>
                    <a:lnTo>
                      <a:pt x="36262" y="0"/>
                    </a:lnTo>
                    <a:lnTo>
                      <a:pt x="93710"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7"/>
              <p:cNvSpPr/>
              <p:nvPr/>
            </p:nvSpPr>
            <p:spPr>
              <a:xfrm>
                <a:off x="7795306" y="833500"/>
                <a:ext cx="2545675" cy="1481800"/>
              </a:xfrm>
              <a:custGeom>
                <a:avLst/>
                <a:gdLst/>
                <a:ahLst/>
                <a:cxnLst/>
                <a:rect l="l" t="t" r="r" b="b"/>
                <a:pathLst>
                  <a:path w="101827" h="59272" fill="none" extrusionOk="0">
                    <a:moveTo>
                      <a:pt x="1" y="59272"/>
                    </a:moveTo>
                    <a:lnTo>
                      <a:pt x="25442" y="59272"/>
                    </a:lnTo>
                    <a:lnTo>
                      <a:pt x="25442" y="33435"/>
                    </a:lnTo>
                    <a:lnTo>
                      <a:pt x="66871" y="33435"/>
                    </a:lnTo>
                    <a:lnTo>
                      <a:pt x="66871" y="0"/>
                    </a:lnTo>
                    <a:lnTo>
                      <a:pt x="10182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7"/>
              <p:cNvSpPr/>
              <p:nvPr/>
            </p:nvSpPr>
            <p:spPr>
              <a:xfrm>
                <a:off x="7900181" y="2653425"/>
                <a:ext cx="118575" cy="118575"/>
              </a:xfrm>
              <a:custGeom>
                <a:avLst/>
                <a:gdLst/>
                <a:ahLst/>
                <a:cxnLst/>
                <a:rect l="l" t="t" r="r" b="b"/>
                <a:pathLst>
                  <a:path w="4743" h="4743" fill="none" extrusionOk="0">
                    <a:moveTo>
                      <a:pt x="0" y="2706"/>
                    </a:moveTo>
                    <a:cubicBezTo>
                      <a:pt x="0" y="913"/>
                      <a:pt x="2189" y="1"/>
                      <a:pt x="3465" y="1277"/>
                    </a:cubicBezTo>
                    <a:cubicBezTo>
                      <a:pt x="4742" y="2554"/>
                      <a:pt x="3830" y="4742"/>
                      <a:pt x="2037" y="4742"/>
                    </a:cubicBezTo>
                    <a:cubicBezTo>
                      <a:pt x="912" y="4742"/>
                      <a:pt x="0" y="3830"/>
                      <a:pt x="0" y="2706"/>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7"/>
              <p:cNvSpPr/>
              <p:nvPr/>
            </p:nvSpPr>
            <p:spPr>
              <a:xfrm>
                <a:off x="7988331" y="2750700"/>
                <a:ext cx="2342775" cy="913400"/>
              </a:xfrm>
              <a:custGeom>
                <a:avLst/>
                <a:gdLst/>
                <a:ahLst/>
                <a:cxnLst/>
                <a:rect l="l" t="t" r="r" b="b"/>
                <a:pathLst>
                  <a:path w="93711" h="36536" fill="none" extrusionOk="0">
                    <a:moveTo>
                      <a:pt x="0" y="0"/>
                    </a:moveTo>
                    <a:lnTo>
                      <a:pt x="36262" y="36536"/>
                    </a:lnTo>
                    <a:lnTo>
                      <a:pt x="93710" y="36536"/>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7"/>
              <p:cNvSpPr/>
              <p:nvPr/>
            </p:nvSpPr>
            <p:spPr>
              <a:xfrm>
                <a:off x="7795306" y="2828200"/>
                <a:ext cx="2545675" cy="1481800"/>
              </a:xfrm>
              <a:custGeom>
                <a:avLst/>
                <a:gdLst/>
                <a:ahLst/>
                <a:cxnLst/>
                <a:rect l="l" t="t" r="r" b="b"/>
                <a:pathLst>
                  <a:path w="101827" h="59272" fill="none" extrusionOk="0">
                    <a:moveTo>
                      <a:pt x="1" y="1"/>
                    </a:moveTo>
                    <a:lnTo>
                      <a:pt x="25442" y="1"/>
                    </a:lnTo>
                    <a:lnTo>
                      <a:pt x="25442" y="25837"/>
                    </a:lnTo>
                    <a:lnTo>
                      <a:pt x="66871" y="25837"/>
                    </a:lnTo>
                    <a:lnTo>
                      <a:pt x="66871" y="59272"/>
                    </a:lnTo>
                    <a:lnTo>
                      <a:pt x="101826" y="59272"/>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 name="Google Shape;743;p27"/>
              <p:cNvGrpSpPr/>
              <p:nvPr/>
            </p:nvGrpSpPr>
            <p:grpSpPr>
              <a:xfrm>
                <a:off x="8530783" y="2299824"/>
                <a:ext cx="640686" cy="543853"/>
                <a:chOff x="10364519" y="2624211"/>
                <a:chExt cx="640686" cy="543853"/>
              </a:xfrm>
            </p:grpSpPr>
            <p:sp>
              <p:nvSpPr>
                <p:cNvPr id="744" name="Google Shape;744;p27"/>
                <p:cNvSpPr/>
                <p:nvPr/>
              </p:nvSpPr>
              <p:spPr>
                <a:xfrm>
                  <a:off x="10364519" y="2624211"/>
                  <a:ext cx="640686" cy="136629"/>
                </a:xfrm>
                <a:custGeom>
                  <a:avLst/>
                  <a:gdLst/>
                  <a:ahLst/>
                  <a:cxnLst/>
                  <a:rect l="l" t="t" r="r" b="b"/>
                  <a:pathLst>
                    <a:path w="14682" h="3131" extrusionOk="0">
                      <a:moveTo>
                        <a:pt x="426" y="0"/>
                      </a:moveTo>
                      <a:lnTo>
                        <a:pt x="0" y="395"/>
                      </a:lnTo>
                      <a:lnTo>
                        <a:pt x="2736" y="3131"/>
                      </a:lnTo>
                      <a:lnTo>
                        <a:pt x="14681" y="3131"/>
                      </a:lnTo>
                      <a:lnTo>
                        <a:pt x="14681" y="2553"/>
                      </a:lnTo>
                      <a:lnTo>
                        <a:pt x="2979" y="2553"/>
                      </a:lnTo>
                      <a:lnTo>
                        <a:pt x="42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7"/>
                <p:cNvSpPr/>
                <p:nvPr/>
              </p:nvSpPr>
              <p:spPr>
                <a:xfrm>
                  <a:off x="10375123" y="3040687"/>
                  <a:ext cx="630082" cy="127378"/>
                </a:xfrm>
                <a:custGeom>
                  <a:avLst/>
                  <a:gdLst/>
                  <a:ahLst/>
                  <a:cxnLst/>
                  <a:rect l="l" t="t" r="r" b="b"/>
                  <a:pathLst>
                    <a:path w="14439" h="2919" extrusionOk="0">
                      <a:moveTo>
                        <a:pt x="2493" y="0"/>
                      </a:moveTo>
                      <a:lnTo>
                        <a:pt x="0" y="2493"/>
                      </a:lnTo>
                      <a:lnTo>
                        <a:pt x="395" y="2918"/>
                      </a:lnTo>
                      <a:lnTo>
                        <a:pt x="2736" y="578"/>
                      </a:lnTo>
                      <a:lnTo>
                        <a:pt x="14438" y="578"/>
                      </a:lnTo>
                      <a:lnTo>
                        <a:pt x="1443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746"/>
        <p:cNvGrpSpPr/>
        <p:nvPr/>
      </p:nvGrpSpPr>
      <p:grpSpPr>
        <a:xfrm>
          <a:off x="0" y="0"/>
          <a:ext cx="0" cy="0"/>
          <a:chOff x="0" y="0"/>
          <a:chExt cx="0" cy="0"/>
        </a:xfrm>
      </p:grpSpPr>
      <p:grpSp>
        <p:nvGrpSpPr>
          <p:cNvPr id="747" name="Google Shape;747;p28"/>
          <p:cNvGrpSpPr/>
          <p:nvPr/>
        </p:nvGrpSpPr>
        <p:grpSpPr>
          <a:xfrm rot="10800000">
            <a:off x="7021" y="-639006"/>
            <a:ext cx="1623175" cy="1972650"/>
            <a:chOff x="4193384" y="4053542"/>
            <a:chExt cx="1623175" cy="1972650"/>
          </a:xfrm>
        </p:grpSpPr>
        <p:grpSp>
          <p:nvGrpSpPr>
            <p:cNvPr id="748" name="Google Shape;748;p28"/>
            <p:cNvGrpSpPr/>
            <p:nvPr/>
          </p:nvGrpSpPr>
          <p:grpSpPr>
            <a:xfrm rot="10800000" flipH="1">
              <a:off x="4193384" y="4947892"/>
              <a:ext cx="920275" cy="1078300"/>
              <a:chOff x="4679675" y="-1053325"/>
              <a:chExt cx="920275" cy="1078300"/>
            </a:xfrm>
          </p:grpSpPr>
          <p:sp>
            <p:nvSpPr>
              <p:cNvPr id="749" name="Google Shape;749;p28"/>
              <p:cNvSpPr/>
              <p:nvPr/>
            </p:nvSpPr>
            <p:spPr>
              <a:xfrm>
                <a:off x="4783025" y="-10533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8"/>
              <p:cNvSpPr/>
              <p:nvPr/>
            </p:nvSpPr>
            <p:spPr>
              <a:xfrm>
                <a:off x="4679675" y="-936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28"/>
            <p:cNvGrpSpPr/>
            <p:nvPr/>
          </p:nvGrpSpPr>
          <p:grpSpPr>
            <a:xfrm rot="10800000" flipH="1">
              <a:off x="4687334" y="4053542"/>
              <a:ext cx="1129225" cy="1439250"/>
              <a:chOff x="5173625" y="-443725"/>
              <a:chExt cx="1129225" cy="1439250"/>
            </a:xfrm>
          </p:grpSpPr>
          <p:sp>
            <p:nvSpPr>
              <p:cNvPr id="752" name="Google Shape;752;p2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4" name="Google Shape;754;p28"/>
          <p:cNvGrpSpPr/>
          <p:nvPr/>
        </p:nvGrpSpPr>
        <p:grpSpPr>
          <a:xfrm>
            <a:off x="-1256133" y="867643"/>
            <a:ext cx="2014791" cy="473128"/>
            <a:chOff x="-35118" y="4342063"/>
            <a:chExt cx="2014791" cy="473128"/>
          </a:xfrm>
        </p:grpSpPr>
        <p:sp>
          <p:nvSpPr>
            <p:cNvPr id="755" name="Google Shape;755;p2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8"/>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28"/>
          <p:cNvGrpSpPr/>
          <p:nvPr/>
        </p:nvGrpSpPr>
        <p:grpSpPr>
          <a:xfrm>
            <a:off x="-1179939" y="1195668"/>
            <a:ext cx="2014791" cy="473128"/>
            <a:chOff x="-35118" y="4342063"/>
            <a:chExt cx="2014791" cy="473128"/>
          </a:xfrm>
        </p:grpSpPr>
        <p:sp>
          <p:nvSpPr>
            <p:cNvPr id="758" name="Google Shape;758;p2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8"/>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28"/>
          <p:cNvGrpSpPr/>
          <p:nvPr/>
        </p:nvGrpSpPr>
        <p:grpSpPr>
          <a:xfrm rot="10800000" flipH="1">
            <a:off x="39853" y="-260807"/>
            <a:ext cx="2014791" cy="473128"/>
            <a:chOff x="-35118" y="4342063"/>
            <a:chExt cx="2014791" cy="473128"/>
          </a:xfrm>
        </p:grpSpPr>
        <p:sp>
          <p:nvSpPr>
            <p:cNvPr id="761" name="Google Shape;761;p2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8"/>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28"/>
          <p:cNvGrpSpPr/>
          <p:nvPr/>
        </p:nvGrpSpPr>
        <p:grpSpPr>
          <a:xfrm rot="10800000">
            <a:off x="7755996" y="4031858"/>
            <a:ext cx="1129225" cy="1439250"/>
            <a:chOff x="5173625" y="-443725"/>
            <a:chExt cx="1129225" cy="1439250"/>
          </a:xfrm>
        </p:grpSpPr>
        <p:sp>
          <p:nvSpPr>
            <p:cNvPr id="764" name="Google Shape;764;p2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28"/>
          <p:cNvGrpSpPr/>
          <p:nvPr/>
        </p:nvGrpSpPr>
        <p:grpSpPr>
          <a:xfrm rot="10800000" flipH="1">
            <a:off x="7506654" y="4534879"/>
            <a:ext cx="920275" cy="1078300"/>
            <a:chOff x="4679675" y="-443725"/>
            <a:chExt cx="920275" cy="1078300"/>
          </a:xfrm>
        </p:grpSpPr>
        <p:sp>
          <p:nvSpPr>
            <p:cNvPr id="767" name="Google Shape;767;p2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28"/>
          <p:cNvGrpSpPr/>
          <p:nvPr/>
        </p:nvGrpSpPr>
        <p:grpSpPr>
          <a:xfrm rot="10800000">
            <a:off x="7953846" y="4266083"/>
            <a:ext cx="1129225" cy="1439250"/>
            <a:chOff x="5173625" y="-443725"/>
            <a:chExt cx="1129225" cy="1439250"/>
          </a:xfrm>
        </p:grpSpPr>
        <p:sp>
          <p:nvSpPr>
            <p:cNvPr id="770" name="Google Shape;770;p2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72"/>
        <p:cNvGrpSpPr/>
        <p:nvPr/>
      </p:nvGrpSpPr>
      <p:grpSpPr>
        <a:xfrm>
          <a:off x="0" y="0"/>
          <a:ext cx="0" cy="0"/>
          <a:chOff x="0" y="0"/>
          <a:chExt cx="0" cy="0"/>
        </a:xfrm>
      </p:grpSpPr>
      <p:grpSp>
        <p:nvGrpSpPr>
          <p:cNvPr id="773" name="Google Shape;773;p29"/>
          <p:cNvGrpSpPr/>
          <p:nvPr/>
        </p:nvGrpSpPr>
        <p:grpSpPr>
          <a:xfrm rot="10800000">
            <a:off x="-483504" y="3973396"/>
            <a:ext cx="920275" cy="1078300"/>
            <a:chOff x="4679675" y="-1053325"/>
            <a:chExt cx="920275" cy="1078300"/>
          </a:xfrm>
        </p:grpSpPr>
        <p:sp>
          <p:nvSpPr>
            <p:cNvPr id="774" name="Google Shape;774;p29"/>
            <p:cNvSpPr/>
            <p:nvPr/>
          </p:nvSpPr>
          <p:spPr>
            <a:xfrm>
              <a:off x="4783025" y="-10533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9"/>
            <p:cNvSpPr/>
            <p:nvPr/>
          </p:nvSpPr>
          <p:spPr>
            <a:xfrm>
              <a:off x="4679675" y="-936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29"/>
          <p:cNvGrpSpPr/>
          <p:nvPr/>
        </p:nvGrpSpPr>
        <p:grpSpPr>
          <a:xfrm rot="10800000">
            <a:off x="-364004" y="3564321"/>
            <a:ext cx="1129225" cy="1439250"/>
            <a:chOff x="5173625" y="-443725"/>
            <a:chExt cx="1129225" cy="1439250"/>
          </a:xfrm>
        </p:grpSpPr>
        <p:sp>
          <p:nvSpPr>
            <p:cNvPr id="777" name="Google Shape;777;p29"/>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9"/>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29"/>
          <p:cNvGrpSpPr/>
          <p:nvPr/>
        </p:nvGrpSpPr>
        <p:grpSpPr>
          <a:xfrm rot="10800000" flipH="1">
            <a:off x="-351289" y="128490"/>
            <a:ext cx="2014791" cy="473128"/>
            <a:chOff x="-35118" y="4342063"/>
            <a:chExt cx="2014791" cy="473128"/>
          </a:xfrm>
        </p:grpSpPr>
        <p:sp>
          <p:nvSpPr>
            <p:cNvPr id="780" name="Google Shape;780;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29"/>
          <p:cNvGrpSpPr/>
          <p:nvPr/>
        </p:nvGrpSpPr>
        <p:grpSpPr>
          <a:xfrm rot="10800000" flipH="1">
            <a:off x="-407289" y="4585092"/>
            <a:ext cx="2014791" cy="473128"/>
            <a:chOff x="-35118" y="4342063"/>
            <a:chExt cx="2014791" cy="473128"/>
          </a:xfrm>
        </p:grpSpPr>
        <p:sp>
          <p:nvSpPr>
            <p:cNvPr id="783" name="Google Shape;783;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29"/>
          <p:cNvGrpSpPr/>
          <p:nvPr/>
        </p:nvGrpSpPr>
        <p:grpSpPr>
          <a:xfrm>
            <a:off x="-407297" y="4545227"/>
            <a:ext cx="2014791" cy="473128"/>
            <a:chOff x="-35118" y="4342063"/>
            <a:chExt cx="2014791" cy="473128"/>
          </a:xfrm>
        </p:grpSpPr>
        <p:sp>
          <p:nvSpPr>
            <p:cNvPr id="786" name="Google Shape;786;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29"/>
          <p:cNvGrpSpPr/>
          <p:nvPr/>
        </p:nvGrpSpPr>
        <p:grpSpPr>
          <a:xfrm flipH="1">
            <a:off x="7755996" y="-324096"/>
            <a:ext cx="1129225" cy="1439250"/>
            <a:chOff x="5173625" y="-443725"/>
            <a:chExt cx="1129225" cy="1439250"/>
          </a:xfrm>
        </p:grpSpPr>
        <p:sp>
          <p:nvSpPr>
            <p:cNvPr id="789" name="Google Shape;789;p29"/>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9"/>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29"/>
          <p:cNvGrpSpPr/>
          <p:nvPr/>
        </p:nvGrpSpPr>
        <p:grpSpPr>
          <a:xfrm>
            <a:off x="7506654" y="-466167"/>
            <a:ext cx="920275" cy="1078300"/>
            <a:chOff x="4679675" y="-443725"/>
            <a:chExt cx="920275" cy="1078300"/>
          </a:xfrm>
        </p:grpSpPr>
        <p:sp>
          <p:nvSpPr>
            <p:cNvPr id="792" name="Google Shape;792;p29"/>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9"/>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29"/>
          <p:cNvGrpSpPr/>
          <p:nvPr/>
        </p:nvGrpSpPr>
        <p:grpSpPr>
          <a:xfrm flipH="1">
            <a:off x="7953846" y="-558321"/>
            <a:ext cx="1129225" cy="1439250"/>
            <a:chOff x="5173625" y="-443725"/>
            <a:chExt cx="1129225" cy="1439250"/>
          </a:xfrm>
        </p:grpSpPr>
        <p:sp>
          <p:nvSpPr>
            <p:cNvPr id="795" name="Google Shape;795;p29"/>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9"/>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29"/>
          <p:cNvGrpSpPr/>
          <p:nvPr/>
        </p:nvGrpSpPr>
        <p:grpSpPr>
          <a:xfrm rot="10800000" flipH="1">
            <a:off x="-198889" y="-100110"/>
            <a:ext cx="2014791" cy="473128"/>
            <a:chOff x="-35118" y="4342063"/>
            <a:chExt cx="2014791" cy="473128"/>
          </a:xfrm>
        </p:grpSpPr>
        <p:sp>
          <p:nvSpPr>
            <p:cNvPr id="798" name="Google Shape;798;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3">
  <p:cSld name="BLANK_1_1_1_1_1_1_1_1_1">
    <p:spTree>
      <p:nvGrpSpPr>
        <p:cNvPr id="1" name="Shape 800"/>
        <p:cNvGrpSpPr/>
        <p:nvPr/>
      </p:nvGrpSpPr>
      <p:grpSpPr>
        <a:xfrm>
          <a:off x="0" y="0"/>
          <a:ext cx="0" cy="0"/>
          <a:chOff x="0" y="0"/>
          <a:chExt cx="0" cy="0"/>
        </a:xfrm>
      </p:grpSpPr>
      <p:grpSp>
        <p:nvGrpSpPr>
          <p:cNvPr id="801" name="Google Shape;801;p30"/>
          <p:cNvGrpSpPr/>
          <p:nvPr/>
        </p:nvGrpSpPr>
        <p:grpSpPr>
          <a:xfrm flipH="1">
            <a:off x="-365562" y="4556641"/>
            <a:ext cx="2808779" cy="1148975"/>
            <a:chOff x="6525475" y="148600"/>
            <a:chExt cx="2808779" cy="1148975"/>
          </a:xfrm>
        </p:grpSpPr>
        <p:sp>
          <p:nvSpPr>
            <p:cNvPr id="802" name="Google Shape;802;p30"/>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0"/>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30"/>
          <p:cNvGrpSpPr/>
          <p:nvPr/>
        </p:nvGrpSpPr>
        <p:grpSpPr>
          <a:xfrm rot="10800000">
            <a:off x="7497756" y="4534879"/>
            <a:ext cx="1368260" cy="1078296"/>
            <a:chOff x="4231725" y="-443721"/>
            <a:chExt cx="1368260" cy="1078296"/>
          </a:xfrm>
        </p:grpSpPr>
        <p:sp>
          <p:nvSpPr>
            <p:cNvPr id="805" name="Google Shape;805;p30"/>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0"/>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30"/>
          <p:cNvGrpSpPr/>
          <p:nvPr/>
        </p:nvGrpSpPr>
        <p:grpSpPr>
          <a:xfrm rot="10800000">
            <a:off x="6794891" y="4173929"/>
            <a:ext cx="1129225" cy="1439250"/>
            <a:chOff x="5173625" y="-443725"/>
            <a:chExt cx="1129225" cy="1439250"/>
          </a:xfrm>
        </p:grpSpPr>
        <p:sp>
          <p:nvSpPr>
            <p:cNvPr id="808" name="Google Shape;808;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30"/>
          <p:cNvGrpSpPr/>
          <p:nvPr/>
        </p:nvGrpSpPr>
        <p:grpSpPr>
          <a:xfrm rot="10800000" flipH="1">
            <a:off x="3706041" y="4534879"/>
            <a:ext cx="920275" cy="1078300"/>
            <a:chOff x="4679675" y="-443725"/>
            <a:chExt cx="920275" cy="1078300"/>
          </a:xfrm>
        </p:grpSpPr>
        <p:sp>
          <p:nvSpPr>
            <p:cNvPr id="811" name="Google Shape;811;p30"/>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0"/>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30"/>
          <p:cNvGrpSpPr/>
          <p:nvPr/>
        </p:nvGrpSpPr>
        <p:grpSpPr>
          <a:xfrm rot="10800000" flipH="1">
            <a:off x="4199991" y="4173929"/>
            <a:ext cx="1129225" cy="1439250"/>
            <a:chOff x="5173625" y="-443725"/>
            <a:chExt cx="1129225" cy="1439250"/>
          </a:xfrm>
        </p:grpSpPr>
        <p:sp>
          <p:nvSpPr>
            <p:cNvPr id="814" name="Google Shape;814;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30"/>
          <p:cNvGrpSpPr/>
          <p:nvPr/>
        </p:nvGrpSpPr>
        <p:grpSpPr>
          <a:xfrm rot="10800000">
            <a:off x="1329129" y="3924763"/>
            <a:ext cx="474200" cy="1505350"/>
            <a:chOff x="3995775" y="-443725"/>
            <a:chExt cx="474200" cy="1505350"/>
          </a:xfrm>
        </p:grpSpPr>
        <p:sp>
          <p:nvSpPr>
            <p:cNvPr id="817" name="Google Shape;817;p30"/>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0"/>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30"/>
          <p:cNvGrpSpPr/>
          <p:nvPr/>
        </p:nvGrpSpPr>
        <p:grpSpPr>
          <a:xfrm>
            <a:off x="6612948" y="5750"/>
            <a:ext cx="1195349" cy="1078296"/>
            <a:chOff x="4404625" y="-443721"/>
            <a:chExt cx="1195349" cy="1078296"/>
          </a:xfrm>
        </p:grpSpPr>
        <p:sp>
          <p:nvSpPr>
            <p:cNvPr id="820" name="Google Shape;820;p30"/>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0"/>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30"/>
          <p:cNvGrpSpPr/>
          <p:nvPr/>
        </p:nvGrpSpPr>
        <p:grpSpPr>
          <a:xfrm>
            <a:off x="7429151" y="-104276"/>
            <a:ext cx="1129225" cy="1439250"/>
            <a:chOff x="5173625" y="-443725"/>
            <a:chExt cx="1129225" cy="1439250"/>
          </a:xfrm>
        </p:grpSpPr>
        <p:sp>
          <p:nvSpPr>
            <p:cNvPr id="823" name="Google Shape;823;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30"/>
          <p:cNvGrpSpPr/>
          <p:nvPr/>
        </p:nvGrpSpPr>
        <p:grpSpPr>
          <a:xfrm>
            <a:off x="3121150" y="-475160"/>
            <a:ext cx="482550" cy="1505350"/>
            <a:chOff x="3121150" y="-443725"/>
            <a:chExt cx="482550" cy="1505350"/>
          </a:xfrm>
        </p:grpSpPr>
        <p:sp>
          <p:nvSpPr>
            <p:cNvPr id="826" name="Google Shape;826;p3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30"/>
          <p:cNvGrpSpPr/>
          <p:nvPr/>
        </p:nvGrpSpPr>
        <p:grpSpPr>
          <a:xfrm>
            <a:off x="1990425" y="-467301"/>
            <a:ext cx="929375" cy="1078300"/>
            <a:chOff x="1990425" y="-443725"/>
            <a:chExt cx="929375" cy="1078300"/>
          </a:xfrm>
        </p:grpSpPr>
        <p:sp>
          <p:nvSpPr>
            <p:cNvPr id="829" name="Google Shape;829;p30"/>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0"/>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 name="Google Shape;831;p30"/>
          <p:cNvGrpSpPr/>
          <p:nvPr/>
        </p:nvGrpSpPr>
        <p:grpSpPr>
          <a:xfrm>
            <a:off x="1287525" y="-467301"/>
            <a:ext cx="1138350" cy="1439250"/>
            <a:chOff x="1287525" y="-443725"/>
            <a:chExt cx="1138350" cy="1439250"/>
          </a:xfrm>
        </p:grpSpPr>
        <p:sp>
          <p:nvSpPr>
            <p:cNvPr id="832" name="Google Shape;832;p30"/>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0"/>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30"/>
          <p:cNvGrpSpPr/>
          <p:nvPr/>
        </p:nvGrpSpPr>
        <p:grpSpPr>
          <a:xfrm>
            <a:off x="-241900" y="488800"/>
            <a:ext cx="1375425" cy="572805"/>
            <a:chOff x="-241900" y="154825"/>
            <a:chExt cx="1375425" cy="572805"/>
          </a:xfrm>
        </p:grpSpPr>
        <p:sp>
          <p:nvSpPr>
            <p:cNvPr id="835" name="Google Shape;835;p30"/>
            <p:cNvSpPr/>
            <p:nvPr/>
          </p:nvSpPr>
          <p:spPr>
            <a:xfrm>
              <a:off x="-241900" y="201925"/>
              <a:ext cx="1272850" cy="525705"/>
            </a:xfrm>
            <a:custGeom>
              <a:avLst/>
              <a:gdLst/>
              <a:ahLst/>
              <a:cxnLst/>
              <a:rect l="l" t="t" r="r" b="b"/>
              <a:pathLst>
                <a:path w="50914" h="44075" fill="none" extrusionOk="0">
                  <a:moveTo>
                    <a:pt x="0" y="44074"/>
                  </a:moveTo>
                  <a:lnTo>
                    <a:pt x="25077" y="44074"/>
                  </a:lnTo>
                  <a:lnTo>
                    <a:pt x="25077" y="1"/>
                  </a:lnTo>
                  <a:lnTo>
                    <a:pt x="50913" y="1"/>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0"/>
            <p:cNvSpPr/>
            <p:nvPr/>
          </p:nvSpPr>
          <p:spPr>
            <a:xfrm>
              <a:off x="1015725" y="154825"/>
              <a:ext cx="117800" cy="118550"/>
            </a:xfrm>
            <a:custGeom>
              <a:avLst/>
              <a:gdLst/>
              <a:ahLst/>
              <a:cxnLst/>
              <a:rect l="l" t="t" r="r" b="b"/>
              <a:pathLst>
                <a:path w="4712" h="4742" fill="none" extrusionOk="0">
                  <a:moveTo>
                    <a:pt x="4712" y="2037"/>
                  </a:moveTo>
                  <a:cubicBezTo>
                    <a:pt x="4712" y="3830"/>
                    <a:pt x="2554" y="4742"/>
                    <a:pt x="1277" y="3465"/>
                  </a:cubicBezTo>
                  <a:cubicBezTo>
                    <a:pt x="0" y="2189"/>
                    <a:pt x="882" y="30"/>
                    <a:pt x="2705" y="30"/>
                  </a:cubicBezTo>
                  <a:cubicBezTo>
                    <a:pt x="3800" y="0"/>
                    <a:pt x="4712" y="912"/>
                    <a:pt x="471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30"/>
          <p:cNvGrpSpPr/>
          <p:nvPr/>
        </p:nvGrpSpPr>
        <p:grpSpPr>
          <a:xfrm>
            <a:off x="3995775" y="-475160"/>
            <a:ext cx="474200" cy="1505350"/>
            <a:chOff x="3995775" y="-443725"/>
            <a:chExt cx="474200" cy="1505350"/>
          </a:xfrm>
        </p:grpSpPr>
        <p:sp>
          <p:nvSpPr>
            <p:cNvPr id="838" name="Google Shape;838;p30"/>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0"/>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30"/>
          <p:cNvGrpSpPr/>
          <p:nvPr/>
        </p:nvGrpSpPr>
        <p:grpSpPr>
          <a:xfrm>
            <a:off x="4679675" y="-467301"/>
            <a:ext cx="920275" cy="1078300"/>
            <a:chOff x="4679675" y="-443725"/>
            <a:chExt cx="920275" cy="1078300"/>
          </a:xfrm>
        </p:grpSpPr>
        <p:sp>
          <p:nvSpPr>
            <p:cNvPr id="841" name="Google Shape;841;p30"/>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0"/>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30"/>
          <p:cNvGrpSpPr/>
          <p:nvPr/>
        </p:nvGrpSpPr>
        <p:grpSpPr>
          <a:xfrm>
            <a:off x="5173625" y="-467301"/>
            <a:ext cx="1129225" cy="1439250"/>
            <a:chOff x="5173625" y="-443725"/>
            <a:chExt cx="1129225" cy="1439250"/>
          </a:xfrm>
        </p:grpSpPr>
        <p:sp>
          <p:nvSpPr>
            <p:cNvPr id="844" name="Google Shape;844;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30"/>
          <p:cNvGrpSpPr/>
          <p:nvPr/>
        </p:nvGrpSpPr>
        <p:grpSpPr>
          <a:xfrm rot="5400000" flipH="1">
            <a:off x="-766398" y="4711608"/>
            <a:ext cx="2014791" cy="719731"/>
            <a:chOff x="-85249" y="4203623"/>
            <a:chExt cx="2014791" cy="719731"/>
          </a:xfrm>
        </p:grpSpPr>
        <p:grpSp>
          <p:nvGrpSpPr>
            <p:cNvPr id="847" name="Google Shape;847;p30"/>
            <p:cNvGrpSpPr/>
            <p:nvPr/>
          </p:nvGrpSpPr>
          <p:grpSpPr>
            <a:xfrm>
              <a:off x="-85249" y="4203623"/>
              <a:ext cx="2014791" cy="469195"/>
              <a:chOff x="-35118" y="4163517"/>
              <a:chExt cx="2014791" cy="469195"/>
            </a:xfrm>
          </p:grpSpPr>
          <p:sp>
            <p:nvSpPr>
              <p:cNvPr id="848" name="Google Shape;848;p30"/>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0"/>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30"/>
            <p:cNvGrpSpPr/>
            <p:nvPr/>
          </p:nvGrpSpPr>
          <p:grpSpPr>
            <a:xfrm>
              <a:off x="-85249" y="4454155"/>
              <a:ext cx="2014791" cy="469199"/>
              <a:chOff x="-35118" y="4345992"/>
              <a:chExt cx="2014791" cy="469199"/>
            </a:xfrm>
          </p:grpSpPr>
          <p:sp>
            <p:nvSpPr>
              <p:cNvPr id="851" name="Google Shape;851;p30"/>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0"/>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 name="Google Shape;853;p30"/>
          <p:cNvGrpSpPr/>
          <p:nvPr/>
        </p:nvGrpSpPr>
        <p:grpSpPr>
          <a:xfrm flipH="1">
            <a:off x="8418670" y="734101"/>
            <a:ext cx="2014791" cy="469195"/>
            <a:chOff x="-35118" y="4163517"/>
            <a:chExt cx="2014791" cy="469195"/>
          </a:xfrm>
        </p:grpSpPr>
        <p:sp>
          <p:nvSpPr>
            <p:cNvPr id="854" name="Google Shape;854;p30"/>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0"/>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5"/>
        <p:cNvGrpSpPr/>
        <p:nvPr/>
      </p:nvGrpSpPr>
      <p:grpSpPr>
        <a:xfrm>
          <a:off x="0" y="0"/>
          <a:ext cx="0" cy="0"/>
          <a:chOff x="0" y="0"/>
          <a:chExt cx="0" cy="0"/>
        </a:xfrm>
      </p:grpSpPr>
      <p:sp>
        <p:nvSpPr>
          <p:cNvPr id="106" name="Google Shape;106;p4"/>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7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107" name="Google Shape;107;p4"/>
          <p:cNvSpPr txBox="1">
            <a:spLocks noGrp="1"/>
          </p:cNvSpPr>
          <p:nvPr>
            <p:ph type="body" idx="1"/>
          </p:nvPr>
        </p:nvSpPr>
        <p:spPr>
          <a:xfrm>
            <a:off x="720000" y="1187400"/>
            <a:ext cx="7704000" cy="3416400"/>
          </a:xfrm>
          <a:prstGeom prst="rect">
            <a:avLst/>
          </a:prstGeom>
        </p:spPr>
        <p:txBody>
          <a:bodyPr spcFirstLastPara="1" wrap="square" lIns="91425" tIns="91425" rIns="91425" bIns="91425" anchor="ctr" anchorCtr="0">
            <a:noAutofit/>
          </a:bodyPr>
          <a:lstStyle>
            <a:lvl1pPr marL="457200" lvl="0" indent="-336550" rtl="0">
              <a:lnSpc>
                <a:spcPct val="100000"/>
              </a:lnSpc>
              <a:spcBef>
                <a:spcPts val="0"/>
              </a:spcBef>
              <a:spcAft>
                <a:spcPts val="0"/>
              </a:spcAft>
              <a:buSzPts val="1700"/>
              <a:buChar char="●"/>
              <a:defRPr sz="1500"/>
            </a:lvl1pPr>
            <a:lvl2pPr marL="914400" lvl="1" indent="-317500" rtl="0">
              <a:lnSpc>
                <a:spcPct val="100000"/>
              </a:lnSpc>
              <a:spcBef>
                <a:spcPts val="1600"/>
              </a:spcBef>
              <a:spcAft>
                <a:spcPts val="0"/>
              </a:spcAft>
              <a:buSzPts val="1400"/>
              <a:buFont typeface="Raleway"/>
              <a:buChar char="○"/>
              <a:defRPr/>
            </a:lvl2pPr>
            <a:lvl3pPr marL="1371600" lvl="2" indent="-311150" rtl="0">
              <a:lnSpc>
                <a:spcPct val="100000"/>
              </a:lnSpc>
              <a:spcBef>
                <a:spcPts val="1600"/>
              </a:spcBef>
              <a:spcAft>
                <a:spcPts val="0"/>
              </a:spcAft>
              <a:buSzPts val="1300"/>
              <a:buFont typeface="Raleway"/>
              <a:buChar char="■"/>
              <a:defRPr sz="1300"/>
            </a:lvl3pPr>
            <a:lvl4pPr marL="1828800" lvl="3" indent="-304800" rtl="0">
              <a:lnSpc>
                <a:spcPct val="100000"/>
              </a:lnSpc>
              <a:spcBef>
                <a:spcPts val="1600"/>
              </a:spcBef>
              <a:spcAft>
                <a:spcPts val="0"/>
              </a:spcAft>
              <a:buSzPts val="1200"/>
              <a:buFont typeface="Raleway"/>
              <a:buChar char="●"/>
              <a:defRPr sz="1200"/>
            </a:lvl4pPr>
            <a:lvl5pPr marL="2286000" lvl="4" indent="-298450" rtl="0">
              <a:lnSpc>
                <a:spcPct val="100000"/>
              </a:lnSpc>
              <a:spcBef>
                <a:spcPts val="1600"/>
              </a:spcBef>
              <a:spcAft>
                <a:spcPts val="0"/>
              </a:spcAft>
              <a:buSzPts val="1100"/>
              <a:buFont typeface="Raleway"/>
              <a:buChar char="○"/>
              <a:defRPr sz="1100"/>
            </a:lvl5pPr>
            <a:lvl6pPr marL="2743200" lvl="5" indent="-292100" rtl="0">
              <a:lnSpc>
                <a:spcPct val="100000"/>
              </a:lnSpc>
              <a:spcBef>
                <a:spcPts val="1600"/>
              </a:spcBef>
              <a:spcAft>
                <a:spcPts val="0"/>
              </a:spcAft>
              <a:buSzPts val="1000"/>
              <a:buFont typeface="Raleway"/>
              <a:buChar char="■"/>
              <a:defRPr sz="1000"/>
            </a:lvl6pPr>
            <a:lvl7pPr marL="3200400" lvl="6" indent="-285750" rtl="0">
              <a:lnSpc>
                <a:spcPct val="100000"/>
              </a:lnSpc>
              <a:spcBef>
                <a:spcPts val="1600"/>
              </a:spcBef>
              <a:spcAft>
                <a:spcPts val="0"/>
              </a:spcAft>
              <a:buSzPts val="900"/>
              <a:buFont typeface="Raleway"/>
              <a:buChar char="●"/>
              <a:defRPr sz="900"/>
            </a:lvl7pPr>
            <a:lvl8pPr marL="3657600" lvl="7" indent="-279400" rtl="0">
              <a:lnSpc>
                <a:spcPct val="100000"/>
              </a:lnSpc>
              <a:spcBef>
                <a:spcPts val="1600"/>
              </a:spcBef>
              <a:spcAft>
                <a:spcPts val="0"/>
              </a:spcAft>
              <a:buSzPts val="800"/>
              <a:buFont typeface="Raleway"/>
              <a:buChar char="○"/>
              <a:defRPr sz="800"/>
            </a:lvl8pPr>
            <a:lvl9pPr marL="4114800" lvl="8" indent="-273050" rtl="0">
              <a:lnSpc>
                <a:spcPct val="100000"/>
              </a:lnSpc>
              <a:spcBef>
                <a:spcPts val="1600"/>
              </a:spcBef>
              <a:spcAft>
                <a:spcPts val="1600"/>
              </a:spcAft>
              <a:buSzPts val="700"/>
              <a:buFont typeface="Raleway"/>
              <a:buChar char="■"/>
              <a:defRPr sz="700"/>
            </a:lvl9pPr>
          </a:lstStyle>
          <a:p>
            <a:endParaRPr/>
          </a:p>
        </p:txBody>
      </p:sp>
      <p:sp>
        <p:nvSpPr>
          <p:cNvPr id="108" name="Google Shape;108;p4"/>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a:buNone/>
              <a:defRPr>
                <a:solidFill>
                  <a:srgbClr val="434343"/>
                </a:solidFill>
                <a:latin typeface="Josefin Slab Thin"/>
                <a:ea typeface="Josefin Slab Thin"/>
                <a:cs typeface="Josefin Slab Thin"/>
                <a:sym typeface="Josefin Slab Thin"/>
              </a:defRPr>
            </a:lvl1pPr>
            <a:lvl2pPr lvl="1">
              <a:buNone/>
              <a:defRPr>
                <a:solidFill>
                  <a:srgbClr val="434343"/>
                </a:solidFill>
                <a:latin typeface="Josefin Slab Thin"/>
                <a:ea typeface="Josefin Slab Thin"/>
                <a:cs typeface="Josefin Slab Thin"/>
                <a:sym typeface="Josefin Slab Thin"/>
              </a:defRPr>
            </a:lvl2pPr>
            <a:lvl3pPr lvl="2">
              <a:buNone/>
              <a:defRPr>
                <a:solidFill>
                  <a:srgbClr val="434343"/>
                </a:solidFill>
                <a:latin typeface="Josefin Slab Thin"/>
                <a:ea typeface="Josefin Slab Thin"/>
                <a:cs typeface="Josefin Slab Thin"/>
                <a:sym typeface="Josefin Slab Thin"/>
              </a:defRPr>
            </a:lvl3pPr>
            <a:lvl4pPr lvl="3">
              <a:buNone/>
              <a:defRPr>
                <a:solidFill>
                  <a:srgbClr val="434343"/>
                </a:solidFill>
                <a:latin typeface="Josefin Slab Thin"/>
                <a:ea typeface="Josefin Slab Thin"/>
                <a:cs typeface="Josefin Slab Thin"/>
                <a:sym typeface="Josefin Slab Thin"/>
              </a:defRPr>
            </a:lvl4pPr>
            <a:lvl5pPr lvl="4">
              <a:buNone/>
              <a:defRPr>
                <a:solidFill>
                  <a:srgbClr val="434343"/>
                </a:solidFill>
                <a:latin typeface="Josefin Slab Thin"/>
                <a:ea typeface="Josefin Slab Thin"/>
                <a:cs typeface="Josefin Slab Thin"/>
                <a:sym typeface="Josefin Slab Thin"/>
              </a:defRPr>
            </a:lvl5pPr>
            <a:lvl6pPr lvl="5">
              <a:buNone/>
              <a:defRPr>
                <a:solidFill>
                  <a:srgbClr val="434343"/>
                </a:solidFill>
                <a:latin typeface="Josefin Slab Thin"/>
                <a:ea typeface="Josefin Slab Thin"/>
                <a:cs typeface="Josefin Slab Thin"/>
                <a:sym typeface="Josefin Slab Thin"/>
              </a:defRPr>
            </a:lvl6pPr>
            <a:lvl7pPr lvl="6">
              <a:buNone/>
              <a:defRPr>
                <a:solidFill>
                  <a:srgbClr val="434343"/>
                </a:solidFill>
                <a:latin typeface="Josefin Slab Thin"/>
                <a:ea typeface="Josefin Slab Thin"/>
                <a:cs typeface="Josefin Slab Thin"/>
                <a:sym typeface="Josefin Slab Thin"/>
              </a:defRPr>
            </a:lvl7pPr>
            <a:lvl8pPr lvl="7">
              <a:buNone/>
              <a:defRPr>
                <a:solidFill>
                  <a:srgbClr val="434343"/>
                </a:solidFill>
                <a:latin typeface="Josefin Slab Thin"/>
                <a:ea typeface="Josefin Slab Thin"/>
                <a:cs typeface="Josefin Slab Thin"/>
                <a:sym typeface="Josefin Slab Thin"/>
              </a:defRPr>
            </a:lvl8pPr>
            <a:lvl9pPr lvl="8">
              <a:buNone/>
              <a:defRPr>
                <a:solidFill>
                  <a:srgbClr val="434343"/>
                </a:solidFill>
                <a:latin typeface="Josefin Slab Thin"/>
                <a:ea typeface="Josefin Slab Thin"/>
                <a:cs typeface="Josefin Slab Thin"/>
                <a:sym typeface="Josefin Slab Thin"/>
              </a:defRPr>
            </a:lvl9pPr>
          </a:lstStyle>
          <a:p>
            <a:pPr marL="0" lvl="0" indent="0" algn="l" rtl="0">
              <a:spcBef>
                <a:spcPts val="0"/>
              </a:spcBef>
              <a:spcAft>
                <a:spcPts val="0"/>
              </a:spcAft>
              <a:buNone/>
            </a:pPr>
            <a:fld id="{00000000-1234-1234-1234-123412341234}" type="slidenum">
              <a:rPr lang="en"/>
              <a:t>‹#›</a:t>
            </a:fld>
            <a:endParaRPr/>
          </a:p>
        </p:txBody>
      </p:sp>
      <p:grpSp>
        <p:nvGrpSpPr>
          <p:cNvPr id="109" name="Google Shape;109;p4"/>
          <p:cNvGrpSpPr/>
          <p:nvPr/>
        </p:nvGrpSpPr>
        <p:grpSpPr>
          <a:xfrm>
            <a:off x="7754575" y="3807546"/>
            <a:ext cx="1138350" cy="1418750"/>
            <a:chOff x="1287525" y="3801250"/>
            <a:chExt cx="1138350" cy="1418750"/>
          </a:xfrm>
        </p:grpSpPr>
        <p:sp>
          <p:nvSpPr>
            <p:cNvPr id="110" name="Google Shape;110;p4"/>
            <p:cNvSpPr/>
            <p:nvPr/>
          </p:nvSpPr>
          <p:spPr>
            <a:xfrm>
              <a:off x="1287525" y="3909150"/>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2307300" y="380125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4"/>
          <p:cNvGrpSpPr/>
          <p:nvPr/>
        </p:nvGrpSpPr>
        <p:grpSpPr>
          <a:xfrm>
            <a:off x="7619075" y="-472615"/>
            <a:ext cx="1623175" cy="1439250"/>
            <a:chOff x="7619075" y="-179925"/>
            <a:chExt cx="1623175" cy="1439250"/>
          </a:xfrm>
        </p:grpSpPr>
        <p:grpSp>
          <p:nvGrpSpPr>
            <p:cNvPr id="113" name="Google Shape;113;p4"/>
            <p:cNvGrpSpPr/>
            <p:nvPr/>
          </p:nvGrpSpPr>
          <p:grpSpPr>
            <a:xfrm>
              <a:off x="7619075" y="-179925"/>
              <a:ext cx="920275" cy="1078300"/>
              <a:chOff x="4679675" y="-443725"/>
              <a:chExt cx="920275" cy="1078300"/>
            </a:xfrm>
          </p:grpSpPr>
          <p:sp>
            <p:nvSpPr>
              <p:cNvPr id="114" name="Google Shape;114;p4"/>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4"/>
            <p:cNvGrpSpPr/>
            <p:nvPr/>
          </p:nvGrpSpPr>
          <p:grpSpPr>
            <a:xfrm>
              <a:off x="8113025" y="-179925"/>
              <a:ext cx="1129225" cy="1439250"/>
              <a:chOff x="5173625" y="-443725"/>
              <a:chExt cx="1129225" cy="1439250"/>
            </a:xfrm>
          </p:grpSpPr>
          <p:sp>
            <p:nvSpPr>
              <p:cNvPr id="117" name="Google Shape;117;p4"/>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 name="Google Shape;119;p4"/>
          <p:cNvGrpSpPr/>
          <p:nvPr/>
        </p:nvGrpSpPr>
        <p:grpSpPr>
          <a:xfrm>
            <a:off x="8076400" y="4159825"/>
            <a:ext cx="929375" cy="1057800"/>
            <a:chOff x="8076400" y="4159825"/>
            <a:chExt cx="929375" cy="1057800"/>
          </a:xfrm>
        </p:grpSpPr>
        <p:sp>
          <p:nvSpPr>
            <p:cNvPr id="120" name="Google Shape;120;p4"/>
            <p:cNvSpPr/>
            <p:nvPr/>
          </p:nvSpPr>
          <p:spPr>
            <a:xfrm flipH="1">
              <a:off x="8178975" y="4229750"/>
              <a:ext cx="826800" cy="987875"/>
            </a:xfrm>
            <a:custGeom>
              <a:avLst/>
              <a:gdLst/>
              <a:ahLst/>
              <a:cxnLst/>
              <a:rect l="l" t="t" r="r" b="b"/>
              <a:pathLst>
                <a:path w="33072" h="39515" fill="none" extrusionOk="0">
                  <a:moveTo>
                    <a:pt x="33071" y="0"/>
                  </a:moveTo>
                  <a:lnTo>
                    <a:pt x="0" y="0"/>
                  </a:lnTo>
                  <a:lnTo>
                    <a:pt x="0" y="39514"/>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flipH="1">
              <a:off x="8076400" y="4159825"/>
              <a:ext cx="118575" cy="117825"/>
            </a:xfrm>
            <a:custGeom>
              <a:avLst/>
              <a:gdLst/>
              <a:ahLst/>
              <a:cxnLst/>
              <a:rect l="l" t="t" r="r" b="b"/>
              <a:pathLst>
                <a:path w="4743" h="4713" fill="none" extrusionOk="0">
                  <a:moveTo>
                    <a:pt x="4742" y="2706"/>
                  </a:moveTo>
                  <a:cubicBezTo>
                    <a:pt x="4742" y="913"/>
                    <a:pt x="2554" y="1"/>
                    <a:pt x="1277" y="1277"/>
                  </a:cubicBezTo>
                  <a:cubicBezTo>
                    <a:pt x="1" y="2554"/>
                    <a:pt x="913" y="4712"/>
                    <a:pt x="2706" y="4712"/>
                  </a:cubicBezTo>
                  <a:cubicBezTo>
                    <a:pt x="3831"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4"/>
          <p:cNvGrpSpPr/>
          <p:nvPr/>
        </p:nvGrpSpPr>
        <p:grpSpPr>
          <a:xfrm>
            <a:off x="-784112" y="3808068"/>
            <a:ext cx="1138350" cy="1418750"/>
            <a:chOff x="-784112" y="3818928"/>
            <a:chExt cx="1138350" cy="1418750"/>
          </a:xfrm>
        </p:grpSpPr>
        <p:sp>
          <p:nvSpPr>
            <p:cNvPr id="123" name="Google Shape;123;p4"/>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571562" y="4051528"/>
            <a:ext cx="1138350" cy="1418750"/>
            <a:chOff x="-784112" y="3818928"/>
            <a:chExt cx="1138350" cy="1418750"/>
          </a:xfrm>
        </p:grpSpPr>
        <p:sp>
          <p:nvSpPr>
            <p:cNvPr id="126" name="Google Shape;126;p4"/>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8"/>
        <p:cNvGrpSpPr/>
        <p:nvPr/>
      </p:nvGrpSpPr>
      <p:grpSpPr>
        <a:xfrm>
          <a:off x="0" y="0"/>
          <a:ext cx="0" cy="0"/>
          <a:chOff x="0" y="0"/>
          <a:chExt cx="0" cy="0"/>
        </a:xfrm>
      </p:grpSpPr>
      <p:grpSp>
        <p:nvGrpSpPr>
          <p:cNvPr id="129" name="Google Shape;129;p5"/>
          <p:cNvGrpSpPr/>
          <p:nvPr/>
        </p:nvGrpSpPr>
        <p:grpSpPr>
          <a:xfrm>
            <a:off x="288363" y="-791171"/>
            <a:ext cx="1368260" cy="1078296"/>
            <a:chOff x="4231725" y="-443721"/>
            <a:chExt cx="1368260" cy="1078296"/>
          </a:xfrm>
        </p:grpSpPr>
        <p:sp>
          <p:nvSpPr>
            <p:cNvPr id="130" name="Google Shape;130;p5"/>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132;p5"/>
          <p:cNvGrpSpPr/>
          <p:nvPr/>
        </p:nvGrpSpPr>
        <p:grpSpPr>
          <a:xfrm>
            <a:off x="163463" y="-105375"/>
            <a:ext cx="1129225" cy="1439250"/>
            <a:chOff x="5173625" y="-443725"/>
            <a:chExt cx="1129225" cy="1439250"/>
          </a:xfrm>
        </p:grpSpPr>
        <p:sp>
          <p:nvSpPr>
            <p:cNvPr id="133" name="Google Shape;133;p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5"/>
          <p:cNvGrpSpPr/>
          <p:nvPr/>
        </p:nvGrpSpPr>
        <p:grpSpPr>
          <a:xfrm flipH="1">
            <a:off x="7898942" y="-257775"/>
            <a:ext cx="920275" cy="1078300"/>
            <a:chOff x="4679675" y="-443725"/>
            <a:chExt cx="920275" cy="1078300"/>
          </a:xfrm>
        </p:grpSpPr>
        <p:sp>
          <p:nvSpPr>
            <p:cNvPr id="136" name="Google Shape;136;p5"/>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5"/>
          <p:cNvGrpSpPr/>
          <p:nvPr/>
        </p:nvGrpSpPr>
        <p:grpSpPr>
          <a:xfrm flipH="1">
            <a:off x="7348442" y="-105375"/>
            <a:ext cx="1129225" cy="1439250"/>
            <a:chOff x="5173625" y="-443725"/>
            <a:chExt cx="1129225" cy="1439250"/>
          </a:xfrm>
        </p:grpSpPr>
        <p:sp>
          <p:nvSpPr>
            <p:cNvPr id="139" name="Google Shape;139;p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 name="Google Shape;141;p5"/>
          <p:cNvSpPr txBox="1">
            <a:spLocks noGrp="1"/>
          </p:cNvSpPr>
          <p:nvPr>
            <p:ph type="subTitle" idx="1"/>
          </p:nvPr>
        </p:nvSpPr>
        <p:spPr>
          <a:xfrm>
            <a:off x="1290763" y="3086429"/>
            <a:ext cx="2425500" cy="5760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000"/>
              <a:buFont typeface="Bebas Neue"/>
              <a:buNone/>
              <a:defRPr sz="20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1600"/>
              </a:spcBef>
              <a:spcAft>
                <a:spcPts val="160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42" name="Google Shape;142;p5"/>
          <p:cNvSpPr txBox="1">
            <a:spLocks noGrp="1"/>
          </p:cNvSpPr>
          <p:nvPr>
            <p:ph type="subTitle" idx="2"/>
          </p:nvPr>
        </p:nvSpPr>
        <p:spPr>
          <a:xfrm>
            <a:off x="5427738" y="3086429"/>
            <a:ext cx="24255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0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1600"/>
              </a:spcBef>
              <a:spcAft>
                <a:spcPts val="160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43" name="Google Shape;143;p5"/>
          <p:cNvSpPr txBox="1">
            <a:spLocks noGrp="1"/>
          </p:cNvSpPr>
          <p:nvPr>
            <p:ph type="subTitle" idx="3"/>
          </p:nvPr>
        </p:nvSpPr>
        <p:spPr>
          <a:xfrm>
            <a:off x="1290775" y="3562899"/>
            <a:ext cx="2425500" cy="80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4" name="Google Shape;144;p5"/>
          <p:cNvSpPr txBox="1">
            <a:spLocks noGrp="1"/>
          </p:cNvSpPr>
          <p:nvPr>
            <p:ph type="subTitle" idx="4"/>
          </p:nvPr>
        </p:nvSpPr>
        <p:spPr>
          <a:xfrm>
            <a:off x="5427750" y="3562899"/>
            <a:ext cx="2425500" cy="80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5" name="Google Shape;145;p5"/>
          <p:cNvSpPr txBox="1">
            <a:spLocks noGrp="1"/>
          </p:cNvSpPr>
          <p:nvPr>
            <p:ph type="title"/>
          </p:nvPr>
        </p:nvSpPr>
        <p:spPr>
          <a:xfrm>
            <a:off x="1704750" y="539700"/>
            <a:ext cx="57345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6"/>
        <p:cNvGrpSpPr/>
        <p:nvPr/>
      </p:nvGrpSpPr>
      <p:grpSpPr>
        <a:xfrm>
          <a:off x="0" y="0"/>
          <a:ext cx="0" cy="0"/>
          <a:chOff x="0" y="0"/>
          <a:chExt cx="0" cy="0"/>
        </a:xfrm>
      </p:grpSpPr>
      <p:grpSp>
        <p:nvGrpSpPr>
          <p:cNvPr id="147" name="Google Shape;147;p6"/>
          <p:cNvGrpSpPr/>
          <p:nvPr/>
        </p:nvGrpSpPr>
        <p:grpSpPr>
          <a:xfrm>
            <a:off x="-331199" y="-1100503"/>
            <a:ext cx="2948397" cy="2299878"/>
            <a:chOff x="-148524" y="-1091464"/>
            <a:chExt cx="2948397" cy="2299878"/>
          </a:xfrm>
        </p:grpSpPr>
        <p:grpSp>
          <p:nvGrpSpPr>
            <p:cNvPr id="148" name="Google Shape;148;p6"/>
            <p:cNvGrpSpPr/>
            <p:nvPr/>
          </p:nvGrpSpPr>
          <p:grpSpPr>
            <a:xfrm>
              <a:off x="-148524" y="246037"/>
              <a:ext cx="2074949" cy="962378"/>
              <a:chOff x="-85249" y="3960975"/>
              <a:chExt cx="2074949" cy="962378"/>
            </a:xfrm>
          </p:grpSpPr>
          <p:grpSp>
            <p:nvGrpSpPr>
              <p:cNvPr id="149" name="Google Shape;149;p6"/>
              <p:cNvGrpSpPr/>
              <p:nvPr/>
            </p:nvGrpSpPr>
            <p:grpSpPr>
              <a:xfrm>
                <a:off x="-44137" y="3960975"/>
                <a:ext cx="2033837" cy="459179"/>
                <a:chOff x="-101291" y="3971002"/>
                <a:chExt cx="2033837" cy="459179"/>
              </a:xfrm>
            </p:grpSpPr>
            <p:sp>
              <p:nvSpPr>
                <p:cNvPr id="150" name="Google Shape;150;p6"/>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1813971" y="397100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6"/>
              <p:cNvGrpSpPr/>
              <p:nvPr/>
            </p:nvGrpSpPr>
            <p:grpSpPr>
              <a:xfrm>
                <a:off x="-85249" y="4203623"/>
                <a:ext cx="2014791" cy="469195"/>
                <a:chOff x="-35118" y="4163517"/>
                <a:chExt cx="2014791" cy="469195"/>
              </a:xfrm>
            </p:grpSpPr>
            <p:sp>
              <p:nvSpPr>
                <p:cNvPr id="153" name="Google Shape;153;p6"/>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6"/>
              <p:cNvGrpSpPr/>
              <p:nvPr/>
            </p:nvGrpSpPr>
            <p:grpSpPr>
              <a:xfrm>
                <a:off x="-85249" y="4454155"/>
                <a:ext cx="2014791" cy="469199"/>
                <a:chOff x="-35118" y="4345992"/>
                <a:chExt cx="2014791" cy="469199"/>
              </a:xfrm>
            </p:grpSpPr>
            <p:sp>
              <p:nvSpPr>
                <p:cNvPr id="156" name="Google Shape;156;p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6"/>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 name="Google Shape;158;p6"/>
            <p:cNvGrpSpPr/>
            <p:nvPr/>
          </p:nvGrpSpPr>
          <p:grpSpPr>
            <a:xfrm rot="-899960">
              <a:off x="374474" y="-828634"/>
              <a:ext cx="2249258" cy="1657275"/>
              <a:chOff x="746475" y="-443725"/>
              <a:chExt cx="2249325" cy="1657325"/>
            </a:xfrm>
          </p:grpSpPr>
          <p:sp>
            <p:nvSpPr>
              <p:cNvPr id="159" name="Google Shape;159;p6"/>
              <p:cNvSpPr/>
              <p:nvPr/>
            </p:nvSpPr>
            <p:spPr>
              <a:xfrm>
                <a:off x="746475" y="-443725"/>
                <a:ext cx="2158875" cy="1560825"/>
              </a:xfrm>
              <a:custGeom>
                <a:avLst/>
                <a:gdLst/>
                <a:ahLst/>
                <a:cxnLst/>
                <a:rect l="l" t="t" r="r" b="b"/>
                <a:pathLst>
                  <a:path w="86355" h="62433" fill="none" extrusionOk="0">
                    <a:moveTo>
                      <a:pt x="86355" y="62433"/>
                    </a:moveTo>
                    <a:lnTo>
                      <a:pt x="34621" y="14833"/>
                    </a:lnTo>
                    <a:lnTo>
                      <a:pt x="1" y="14833"/>
                    </a:lnTo>
                    <a:lnTo>
                      <a:pt x="1"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a:off x="2877225" y="1095800"/>
                <a:ext cx="118575" cy="117800"/>
              </a:xfrm>
              <a:custGeom>
                <a:avLst/>
                <a:gdLst/>
                <a:ahLst/>
                <a:cxnLst/>
                <a:rect l="l" t="t" r="r" b="b"/>
                <a:pathLst>
                  <a:path w="4743" h="4712" fill="none" extrusionOk="0">
                    <a:moveTo>
                      <a:pt x="4742" y="2007"/>
                    </a:moveTo>
                    <a:cubicBezTo>
                      <a:pt x="4742" y="3830"/>
                      <a:pt x="2554" y="4712"/>
                      <a:pt x="1277" y="3466"/>
                    </a:cubicBezTo>
                    <a:cubicBezTo>
                      <a:pt x="0" y="2189"/>
                      <a:pt x="912" y="0"/>
                      <a:pt x="2705" y="0"/>
                    </a:cubicBezTo>
                    <a:cubicBezTo>
                      <a:pt x="3830" y="0"/>
                      <a:pt x="4742" y="912"/>
                      <a:pt x="4742" y="200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 name="Google Shape;161;p6"/>
          <p:cNvGrpSpPr/>
          <p:nvPr/>
        </p:nvGrpSpPr>
        <p:grpSpPr>
          <a:xfrm flipH="1">
            <a:off x="6526801" y="-1100503"/>
            <a:ext cx="2948397" cy="2299878"/>
            <a:chOff x="3876" y="-939064"/>
            <a:chExt cx="2948397" cy="2299878"/>
          </a:xfrm>
        </p:grpSpPr>
        <p:grpSp>
          <p:nvGrpSpPr>
            <p:cNvPr id="162" name="Google Shape;162;p6"/>
            <p:cNvGrpSpPr/>
            <p:nvPr/>
          </p:nvGrpSpPr>
          <p:grpSpPr>
            <a:xfrm>
              <a:off x="3876" y="398437"/>
              <a:ext cx="2074949" cy="962378"/>
              <a:chOff x="-85249" y="3960975"/>
              <a:chExt cx="2074949" cy="962378"/>
            </a:xfrm>
          </p:grpSpPr>
          <p:grpSp>
            <p:nvGrpSpPr>
              <p:cNvPr id="163" name="Google Shape;163;p6"/>
              <p:cNvGrpSpPr/>
              <p:nvPr/>
            </p:nvGrpSpPr>
            <p:grpSpPr>
              <a:xfrm>
                <a:off x="-44137" y="3960975"/>
                <a:ext cx="2033837" cy="459179"/>
                <a:chOff x="-101291" y="3971002"/>
                <a:chExt cx="2033837" cy="459179"/>
              </a:xfrm>
            </p:grpSpPr>
            <p:sp>
              <p:nvSpPr>
                <p:cNvPr id="164" name="Google Shape;164;p6"/>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1813971" y="397100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66;p6"/>
              <p:cNvGrpSpPr/>
              <p:nvPr/>
            </p:nvGrpSpPr>
            <p:grpSpPr>
              <a:xfrm>
                <a:off x="-85249" y="4203623"/>
                <a:ext cx="2014791" cy="469195"/>
                <a:chOff x="-35118" y="4163517"/>
                <a:chExt cx="2014791" cy="469195"/>
              </a:xfrm>
            </p:grpSpPr>
            <p:sp>
              <p:nvSpPr>
                <p:cNvPr id="167" name="Google Shape;167;p6"/>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6"/>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6"/>
              <p:cNvGrpSpPr/>
              <p:nvPr/>
            </p:nvGrpSpPr>
            <p:grpSpPr>
              <a:xfrm>
                <a:off x="-85249" y="4454155"/>
                <a:ext cx="2014791" cy="469199"/>
                <a:chOff x="-35118" y="4345992"/>
                <a:chExt cx="2014791" cy="469199"/>
              </a:xfrm>
            </p:grpSpPr>
            <p:sp>
              <p:nvSpPr>
                <p:cNvPr id="170" name="Google Shape;170;p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6"/>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 name="Google Shape;172;p6"/>
            <p:cNvGrpSpPr/>
            <p:nvPr/>
          </p:nvGrpSpPr>
          <p:grpSpPr>
            <a:xfrm rot="-899960">
              <a:off x="526874" y="-676234"/>
              <a:ext cx="2249258" cy="1657275"/>
              <a:chOff x="746475" y="-443725"/>
              <a:chExt cx="2249325" cy="1657325"/>
            </a:xfrm>
          </p:grpSpPr>
          <p:sp>
            <p:nvSpPr>
              <p:cNvPr id="173" name="Google Shape;173;p6"/>
              <p:cNvSpPr/>
              <p:nvPr/>
            </p:nvSpPr>
            <p:spPr>
              <a:xfrm>
                <a:off x="746475" y="-443725"/>
                <a:ext cx="2158875" cy="1560825"/>
              </a:xfrm>
              <a:custGeom>
                <a:avLst/>
                <a:gdLst/>
                <a:ahLst/>
                <a:cxnLst/>
                <a:rect l="l" t="t" r="r" b="b"/>
                <a:pathLst>
                  <a:path w="86355" h="62433" fill="none" extrusionOk="0">
                    <a:moveTo>
                      <a:pt x="86355" y="62433"/>
                    </a:moveTo>
                    <a:lnTo>
                      <a:pt x="34621" y="14833"/>
                    </a:lnTo>
                    <a:lnTo>
                      <a:pt x="1" y="14833"/>
                    </a:lnTo>
                    <a:lnTo>
                      <a:pt x="1"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6"/>
              <p:cNvSpPr/>
              <p:nvPr/>
            </p:nvSpPr>
            <p:spPr>
              <a:xfrm>
                <a:off x="2877225" y="1095800"/>
                <a:ext cx="118575" cy="117800"/>
              </a:xfrm>
              <a:custGeom>
                <a:avLst/>
                <a:gdLst/>
                <a:ahLst/>
                <a:cxnLst/>
                <a:rect l="l" t="t" r="r" b="b"/>
                <a:pathLst>
                  <a:path w="4743" h="4712" fill="none" extrusionOk="0">
                    <a:moveTo>
                      <a:pt x="4742" y="2007"/>
                    </a:moveTo>
                    <a:cubicBezTo>
                      <a:pt x="4742" y="3830"/>
                      <a:pt x="2554" y="4712"/>
                      <a:pt x="1277" y="3466"/>
                    </a:cubicBezTo>
                    <a:cubicBezTo>
                      <a:pt x="0" y="2189"/>
                      <a:pt x="912" y="0"/>
                      <a:pt x="2705" y="0"/>
                    </a:cubicBezTo>
                    <a:cubicBezTo>
                      <a:pt x="3830" y="0"/>
                      <a:pt x="4742" y="912"/>
                      <a:pt x="4742" y="200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5" name="Google Shape;175;p6"/>
          <p:cNvSpPr txBox="1">
            <a:spLocks noGrp="1"/>
          </p:cNvSpPr>
          <p:nvPr>
            <p:ph type="title"/>
          </p:nvPr>
        </p:nvSpPr>
        <p:spPr>
          <a:xfrm>
            <a:off x="2060700" y="539700"/>
            <a:ext cx="50226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76"/>
        <p:cNvGrpSpPr/>
        <p:nvPr/>
      </p:nvGrpSpPr>
      <p:grpSpPr>
        <a:xfrm>
          <a:off x="0" y="0"/>
          <a:ext cx="0" cy="0"/>
          <a:chOff x="0" y="0"/>
          <a:chExt cx="0" cy="0"/>
        </a:xfrm>
      </p:grpSpPr>
      <p:grpSp>
        <p:nvGrpSpPr>
          <p:cNvPr id="177" name="Google Shape;177;p7"/>
          <p:cNvGrpSpPr/>
          <p:nvPr/>
        </p:nvGrpSpPr>
        <p:grpSpPr>
          <a:xfrm>
            <a:off x="-240841" y="4543828"/>
            <a:ext cx="2014791" cy="473128"/>
            <a:chOff x="-35118" y="4342063"/>
            <a:chExt cx="2014791" cy="473128"/>
          </a:xfrm>
        </p:grpSpPr>
        <p:sp>
          <p:nvSpPr>
            <p:cNvPr id="178" name="Google Shape;178;p7"/>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7"/>
          <p:cNvGrpSpPr/>
          <p:nvPr/>
        </p:nvGrpSpPr>
        <p:grpSpPr>
          <a:xfrm>
            <a:off x="-185941" y="4793793"/>
            <a:ext cx="2014791" cy="473128"/>
            <a:chOff x="-35118" y="4342063"/>
            <a:chExt cx="2014791" cy="473128"/>
          </a:xfrm>
        </p:grpSpPr>
        <p:sp>
          <p:nvSpPr>
            <p:cNvPr id="181" name="Google Shape;181;p7"/>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7"/>
          <p:cNvGrpSpPr/>
          <p:nvPr/>
        </p:nvGrpSpPr>
        <p:grpSpPr>
          <a:xfrm>
            <a:off x="-27101" y="9826"/>
            <a:ext cx="1697125" cy="576045"/>
            <a:chOff x="-27101" y="9826"/>
            <a:chExt cx="1697125" cy="576045"/>
          </a:xfrm>
        </p:grpSpPr>
        <p:grpSp>
          <p:nvGrpSpPr>
            <p:cNvPr id="184" name="Google Shape;184;p7"/>
            <p:cNvGrpSpPr/>
            <p:nvPr/>
          </p:nvGrpSpPr>
          <p:grpSpPr>
            <a:xfrm rot="5400000">
              <a:off x="568188" y="-433231"/>
              <a:ext cx="423826" cy="1614380"/>
              <a:chOff x="236836" y="140933"/>
              <a:chExt cx="423826" cy="1614380"/>
            </a:xfrm>
          </p:grpSpPr>
          <p:sp>
            <p:nvSpPr>
              <p:cNvPr id="185" name="Google Shape;185;p7"/>
              <p:cNvSpPr/>
              <p:nvPr/>
            </p:nvSpPr>
            <p:spPr>
              <a:xfrm>
                <a:off x="292013" y="249370"/>
                <a:ext cx="334005" cy="1407885"/>
              </a:xfrm>
              <a:custGeom>
                <a:avLst/>
                <a:gdLst/>
                <a:ahLst/>
                <a:cxnLst/>
                <a:rect l="l" t="t" r="r" b="b"/>
                <a:pathLst>
                  <a:path w="7478" h="31521" extrusionOk="0">
                    <a:moveTo>
                      <a:pt x="6870" y="0"/>
                    </a:moveTo>
                    <a:lnTo>
                      <a:pt x="6870" y="8177"/>
                    </a:lnTo>
                    <a:cubicBezTo>
                      <a:pt x="5441" y="9636"/>
                      <a:pt x="3982" y="11094"/>
                      <a:pt x="2554" y="12493"/>
                    </a:cubicBezTo>
                    <a:lnTo>
                      <a:pt x="122" y="14924"/>
                    </a:lnTo>
                    <a:lnTo>
                      <a:pt x="31" y="15046"/>
                    </a:lnTo>
                    <a:lnTo>
                      <a:pt x="1" y="15107"/>
                    </a:lnTo>
                    <a:cubicBezTo>
                      <a:pt x="1" y="15167"/>
                      <a:pt x="1" y="15228"/>
                      <a:pt x="1" y="15289"/>
                    </a:cubicBezTo>
                    <a:lnTo>
                      <a:pt x="1" y="31520"/>
                    </a:lnTo>
                    <a:lnTo>
                      <a:pt x="578" y="31520"/>
                    </a:lnTo>
                    <a:lnTo>
                      <a:pt x="578" y="15319"/>
                    </a:lnTo>
                    <a:cubicBezTo>
                      <a:pt x="1368" y="14529"/>
                      <a:pt x="2189" y="13739"/>
                      <a:pt x="2979" y="12918"/>
                    </a:cubicBezTo>
                    <a:cubicBezTo>
                      <a:pt x="4438" y="11490"/>
                      <a:pt x="5928" y="9970"/>
                      <a:pt x="7387" y="8511"/>
                    </a:cubicBezTo>
                    <a:lnTo>
                      <a:pt x="7478" y="8420"/>
                    </a:lnTo>
                    <a:lnTo>
                      <a:pt x="7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7"/>
              <p:cNvSpPr/>
              <p:nvPr/>
            </p:nvSpPr>
            <p:spPr>
              <a:xfrm>
                <a:off x="542088" y="140933"/>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7"/>
              <p:cNvSpPr/>
              <p:nvPr/>
            </p:nvSpPr>
            <p:spPr>
              <a:xfrm>
                <a:off x="236836" y="163748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7"/>
            <p:cNvGrpSpPr/>
            <p:nvPr/>
          </p:nvGrpSpPr>
          <p:grpSpPr>
            <a:xfrm rot="5400000">
              <a:off x="607062" y="-624336"/>
              <a:ext cx="428800" cy="1697125"/>
              <a:chOff x="79461" y="58200"/>
              <a:chExt cx="428800" cy="1697125"/>
            </a:xfrm>
          </p:grpSpPr>
          <p:sp>
            <p:nvSpPr>
              <p:cNvPr id="189" name="Google Shape;189;p7"/>
              <p:cNvSpPr/>
              <p:nvPr/>
            </p:nvSpPr>
            <p:spPr>
              <a:xfrm>
                <a:off x="138597" y="176034"/>
                <a:ext cx="334050" cy="1481225"/>
              </a:xfrm>
              <a:custGeom>
                <a:avLst/>
                <a:gdLst/>
                <a:ahLst/>
                <a:cxnLst/>
                <a:rect l="l" t="t" r="r" b="b"/>
                <a:pathLst>
                  <a:path w="7479" h="33163" extrusionOk="0">
                    <a:moveTo>
                      <a:pt x="6870" y="1"/>
                    </a:moveTo>
                    <a:lnTo>
                      <a:pt x="6870" y="8208"/>
                    </a:lnTo>
                    <a:cubicBezTo>
                      <a:pt x="5442" y="9636"/>
                      <a:pt x="3983" y="11095"/>
                      <a:pt x="2554" y="12524"/>
                    </a:cubicBezTo>
                    <a:cubicBezTo>
                      <a:pt x="1764" y="13344"/>
                      <a:pt x="943" y="14135"/>
                      <a:pt x="122" y="14986"/>
                    </a:cubicBezTo>
                    <a:cubicBezTo>
                      <a:pt x="62" y="15016"/>
                      <a:pt x="31" y="15047"/>
                      <a:pt x="1" y="15107"/>
                    </a:cubicBezTo>
                    <a:lnTo>
                      <a:pt x="1" y="15168"/>
                    </a:lnTo>
                    <a:lnTo>
                      <a:pt x="1" y="33162"/>
                    </a:lnTo>
                    <a:lnTo>
                      <a:pt x="578" y="33162"/>
                    </a:lnTo>
                    <a:lnTo>
                      <a:pt x="578" y="15351"/>
                    </a:lnTo>
                    <a:lnTo>
                      <a:pt x="2980" y="12949"/>
                    </a:lnTo>
                    <a:cubicBezTo>
                      <a:pt x="4408" y="11490"/>
                      <a:pt x="5928" y="10001"/>
                      <a:pt x="7387" y="8512"/>
                    </a:cubicBezTo>
                    <a:lnTo>
                      <a:pt x="7478" y="8420"/>
                    </a:lnTo>
                    <a:lnTo>
                      <a:pt x="7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7"/>
              <p:cNvSpPr/>
              <p:nvPr/>
            </p:nvSpPr>
            <p:spPr>
              <a:xfrm>
                <a:off x="389686" y="582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7"/>
              <p:cNvSpPr/>
              <p:nvPr/>
            </p:nvSpPr>
            <p:spPr>
              <a:xfrm>
                <a:off x="79461" y="16375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2" name="Google Shape;192;p7"/>
          <p:cNvGrpSpPr/>
          <p:nvPr/>
        </p:nvGrpSpPr>
        <p:grpSpPr>
          <a:xfrm flipH="1">
            <a:off x="7374534" y="76783"/>
            <a:ext cx="2014791" cy="473128"/>
            <a:chOff x="-35118" y="4342063"/>
            <a:chExt cx="2014791" cy="473128"/>
          </a:xfrm>
        </p:grpSpPr>
        <p:sp>
          <p:nvSpPr>
            <p:cNvPr id="193" name="Google Shape;193;p7"/>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7"/>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7"/>
          <p:cNvGrpSpPr/>
          <p:nvPr/>
        </p:nvGrpSpPr>
        <p:grpSpPr>
          <a:xfrm flipH="1">
            <a:off x="7472034" y="479147"/>
            <a:ext cx="2014791" cy="473128"/>
            <a:chOff x="-35118" y="4342063"/>
            <a:chExt cx="2014791" cy="473128"/>
          </a:xfrm>
        </p:grpSpPr>
        <p:sp>
          <p:nvSpPr>
            <p:cNvPr id="196" name="Google Shape;196;p7"/>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7"/>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7"/>
          <p:cNvGrpSpPr/>
          <p:nvPr/>
        </p:nvGrpSpPr>
        <p:grpSpPr>
          <a:xfrm rot="10800000" flipH="1">
            <a:off x="6230050" y="4537371"/>
            <a:ext cx="920275" cy="1078300"/>
            <a:chOff x="4679675" y="-443725"/>
            <a:chExt cx="920275" cy="1078300"/>
          </a:xfrm>
        </p:grpSpPr>
        <p:sp>
          <p:nvSpPr>
            <p:cNvPr id="199" name="Google Shape;199;p7"/>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7"/>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7"/>
          <p:cNvGrpSpPr/>
          <p:nvPr/>
        </p:nvGrpSpPr>
        <p:grpSpPr>
          <a:xfrm rot="10800000" flipH="1">
            <a:off x="6724000" y="4140263"/>
            <a:ext cx="1129225" cy="1439250"/>
            <a:chOff x="5173625" y="-443725"/>
            <a:chExt cx="1129225" cy="1439250"/>
          </a:xfrm>
        </p:grpSpPr>
        <p:sp>
          <p:nvSpPr>
            <p:cNvPr id="202" name="Google Shape;202;p7"/>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7"/>
          <p:cNvSpPr txBox="1">
            <a:spLocks noGrp="1"/>
          </p:cNvSpPr>
          <p:nvPr>
            <p:ph type="title"/>
          </p:nvPr>
        </p:nvSpPr>
        <p:spPr>
          <a:xfrm>
            <a:off x="706725" y="980400"/>
            <a:ext cx="4254600" cy="866400"/>
          </a:xfrm>
          <a:prstGeom prst="rect">
            <a:avLst/>
          </a:prstGeom>
        </p:spPr>
        <p:txBody>
          <a:bodyPr spcFirstLastPara="1" wrap="square" lIns="91425" tIns="91425" rIns="91425" bIns="91425" anchor="ctr" anchorCtr="0">
            <a:noAutofit/>
          </a:bodyPr>
          <a:lstStyle>
            <a:lvl1pPr lvl="0" rtl="0">
              <a:spcBef>
                <a:spcPts val="0"/>
              </a:spcBef>
              <a:spcAft>
                <a:spcPts val="0"/>
              </a:spcAft>
              <a:buSzPts val="27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205" name="Google Shape;205;p7"/>
          <p:cNvSpPr txBox="1">
            <a:spLocks noGrp="1"/>
          </p:cNvSpPr>
          <p:nvPr>
            <p:ph type="body" idx="1"/>
          </p:nvPr>
        </p:nvSpPr>
        <p:spPr>
          <a:xfrm>
            <a:off x="713325" y="1770600"/>
            <a:ext cx="4254600" cy="24687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Font typeface="Lato"/>
              <a:buChar char="●"/>
              <a:defRPr/>
            </a:lvl1pPr>
            <a:lvl2pPr marL="914400" lvl="1" indent="-317500" rtl="0">
              <a:lnSpc>
                <a:spcPct val="100000"/>
              </a:lnSpc>
              <a:spcBef>
                <a:spcPts val="1600"/>
              </a:spcBef>
              <a:spcAft>
                <a:spcPts val="0"/>
              </a:spcAft>
              <a:buSzPts val="1400"/>
              <a:buFont typeface="Lato"/>
              <a:buChar char="○"/>
              <a:defRPr/>
            </a:lvl2pPr>
            <a:lvl3pPr marL="1371600" lvl="2" indent="-317500" rtl="0">
              <a:lnSpc>
                <a:spcPct val="100000"/>
              </a:lnSpc>
              <a:spcBef>
                <a:spcPts val="1600"/>
              </a:spcBef>
              <a:spcAft>
                <a:spcPts val="0"/>
              </a:spcAft>
              <a:buSzPts val="1400"/>
              <a:buFont typeface="Lato"/>
              <a:buChar char="■"/>
              <a:defRPr/>
            </a:lvl3pPr>
            <a:lvl4pPr marL="1828800" lvl="3" indent="-317500" rtl="0">
              <a:lnSpc>
                <a:spcPct val="100000"/>
              </a:lnSpc>
              <a:spcBef>
                <a:spcPts val="1600"/>
              </a:spcBef>
              <a:spcAft>
                <a:spcPts val="0"/>
              </a:spcAft>
              <a:buSzPts val="1400"/>
              <a:buFont typeface="Lato"/>
              <a:buChar char="●"/>
              <a:defRPr/>
            </a:lvl4pPr>
            <a:lvl5pPr marL="2286000" lvl="4" indent="-317500" rtl="0">
              <a:lnSpc>
                <a:spcPct val="100000"/>
              </a:lnSpc>
              <a:spcBef>
                <a:spcPts val="1600"/>
              </a:spcBef>
              <a:spcAft>
                <a:spcPts val="0"/>
              </a:spcAft>
              <a:buSzPts val="1400"/>
              <a:buFont typeface="Lato"/>
              <a:buChar char="○"/>
              <a:defRPr/>
            </a:lvl5pPr>
            <a:lvl6pPr marL="2743200" lvl="5" indent="-317500" rtl="0">
              <a:lnSpc>
                <a:spcPct val="100000"/>
              </a:lnSpc>
              <a:spcBef>
                <a:spcPts val="1600"/>
              </a:spcBef>
              <a:spcAft>
                <a:spcPts val="0"/>
              </a:spcAft>
              <a:buSzPts val="1400"/>
              <a:buFont typeface="Lato"/>
              <a:buChar char="■"/>
              <a:defRPr/>
            </a:lvl6pPr>
            <a:lvl7pPr marL="3200400" lvl="6" indent="-317500" rtl="0">
              <a:lnSpc>
                <a:spcPct val="100000"/>
              </a:lnSpc>
              <a:spcBef>
                <a:spcPts val="1600"/>
              </a:spcBef>
              <a:spcAft>
                <a:spcPts val="0"/>
              </a:spcAft>
              <a:buSzPts val="1400"/>
              <a:buFont typeface="Lato"/>
              <a:buChar char="●"/>
              <a:defRPr/>
            </a:lvl7pPr>
            <a:lvl8pPr marL="3657600" lvl="7" indent="-317500" rtl="0">
              <a:lnSpc>
                <a:spcPct val="100000"/>
              </a:lnSpc>
              <a:spcBef>
                <a:spcPts val="1600"/>
              </a:spcBef>
              <a:spcAft>
                <a:spcPts val="0"/>
              </a:spcAft>
              <a:buSzPts val="1400"/>
              <a:buFont typeface="Lato"/>
              <a:buChar char="○"/>
              <a:defRPr/>
            </a:lvl8pPr>
            <a:lvl9pPr marL="4114800" lvl="8" indent="-317500" rtl="0">
              <a:lnSpc>
                <a:spcPct val="100000"/>
              </a:lnSpc>
              <a:spcBef>
                <a:spcPts val="1600"/>
              </a:spcBef>
              <a:spcAft>
                <a:spcPts val="1600"/>
              </a:spcAft>
              <a:buSzPts val="1400"/>
              <a:buFont typeface="Lato"/>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06"/>
        <p:cNvGrpSpPr/>
        <p:nvPr/>
      </p:nvGrpSpPr>
      <p:grpSpPr>
        <a:xfrm>
          <a:off x="0" y="0"/>
          <a:ext cx="0" cy="0"/>
          <a:chOff x="0" y="0"/>
          <a:chExt cx="0" cy="0"/>
        </a:xfrm>
      </p:grpSpPr>
      <p:grpSp>
        <p:nvGrpSpPr>
          <p:cNvPr id="207" name="Google Shape;207;p8"/>
          <p:cNvGrpSpPr/>
          <p:nvPr/>
        </p:nvGrpSpPr>
        <p:grpSpPr>
          <a:xfrm>
            <a:off x="260351" y="2145759"/>
            <a:ext cx="289868" cy="852000"/>
            <a:chOff x="456616" y="2161476"/>
            <a:chExt cx="289868" cy="852000"/>
          </a:xfrm>
        </p:grpSpPr>
        <p:sp>
          <p:nvSpPr>
            <p:cNvPr id="208" name="Google Shape;208;p8"/>
            <p:cNvSpPr/>
            <p:nvPr/>
          </p:nvSpPr>
          <p:spPr>
            <a:xfrm rot="-5400000">
              <a:off x="588942" y="2649556"/>
              <a:ext cx="25484" cy="289600"/>
            </a:xfrm>
            <a:custGeom>
              <a:avLst/>
              <a:gdLst/>
              <a:ahLst/>
              <a:cxnLst/>
              <a:rect l="l" t="t" r="r" b="b"/>
              <a:pathLst>
                <a:path w="761" h="8648" extrusionOk="0">
                  <a:moveTo>
                    <a:pt x="380" y="0"/>
                  </a:moveTo>
                  <a:cubicBezTo>
                    <a:pt x="190" y="0"/>
                    <a:pt x="0" y="130"/>
                    <a:pt x="0" y="388"/>
                  </a:cubicBezTo>
                  <a:lnTo>
                    <a:pt x="0" y="8260"/>
                  </a:lnTo>
                  <a:cubicBezTo>
                    <a:pt x="0" y="8519"/>
                    <a:pt x="190" y="8648"/>
                    <a:pt x="380" y="8648"/>
                  </a:cubicBezTo>
                  <a:cubicBezTo>
                    <a:pt x="570" y="8648"/>
                    <a:pt x="760" y="8519"/>
                    <a:pt x="760" y="8260"/>
                  </a:cubicBezTo>
                  <a:lnTo>
                    <a:pt x="760" y="388"/>
                  </a:lnTo>
                  <a:cubicBezTo>
                    <a:pt x="760" y="130"/>
                    <a:pt x="570"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rot="-5400000">
              <a:off x="588808" y="2235662"/>
              <a:ext cx="25484" cy="289868"/>
            </a:xfrm>
            <a:custGeom>
              <a:avLst/>
              <a:gdLst/>
              <a:ahLst/>
              <a:cxnLst/>
              <a:rect l="l" t="t" r="r" b="b"/>
              <a:pathLst>
                <a:path w="761" h="8656" extrusionOk="0">
                  <a:moveTo>
                    <a:pt x="365" y="1"/>
                  </a:moveTo>
                  <a:cubicBezTo>
                    <a:pt x="153" y="1"/>
                    <a:pt x="1" y="183"/>
                    <a:pt x="1" y="396"/>
                  </a:cubicBezTo>
                  <a:lnTo>
                    <a:pt x="1" y="8268"/>
                  </a:lnTo>
                  <a:cubicBezTo>
                    <a:pt x="1" y="8527"/>
                    <a:pt x="191" y="8656"/>
                    <a:pt x="381" y="8656"/>
                  </a:cubicBezTo>
                  <a:cubicBezTo>
                    <a:pt x="570" y="8656"/>
                    <a:pt x="760" y="8527"/>
                    <a:pt x="760" y="8268"/>
                  </a:cubicBezTo>
                  <a:lnTo>
                    <a:pt x="760" y="396"/>
                  </a:lnTo>
                  <a:cubicBezTo>
                    <a:pt x="760" y="183"/>
                    <a:pt x="578" y="1"/>
                    <a:pt x="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rot="-5400000">
              <a:off x="576234" y="2902231"/>
              <a:ext cx="25484" cy="197007"/>
            </a:xfrm>
            <a:custGeom>
              <a:avLst/>
              <a:gdLst/>
              <a:ahLst/>
              <a:cxnLst/>
              <a:rect l="l" t="t" r="r" b="b"/>
              <a:pathLst>
                <a:path w="761" h="5883" extrusionOk="0">
                  <a:moveTo>
                    <a:pt x="380" y="1"/>
                  </a:moveTo>
                  <a:cubicBezTo>
                    <a:pt x="190" y="1"/>
                    <a:pt x="0" y="130"/>
                    <a:pt x="0" y="388"/>
                  </a:cubicBezTo>
                  <a:lnTo>
                    <a:pt x="0" y="5495"/>
                  </a:lnTo>
                  <a:cubicBezTo>
                    <a:pt x="0" y="5753"/>
                    <a:pt x="190" y="5882"/>
                    <a:pt x="380" y="5882"/>
                  </a:cubicBezTo>
                  <a:cubicBezTo>
                    <a:pt x="570" y="5882"/>
                    <a:pt x="760" y="5753"/>
                    <a:pt x="760" y="5495"/>
                  </a:cubicBezTo>
                  <a:lnTo>
                    <a:pt x="760" y="388"/>
                  </a:lnTo>
                  <a:cubicBezTo>
                    <a:pt x="760" y="130"/>
                    <a:pt x="570" y="1"/>
                    <a:pt x="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rot="-5400000">
              <a:off x="575849" y="2488856"/>
              <a:ext cx="26489" cy="197241"/>
            </a:xfrm>
            <a:custGeom>
              <a:avLst/>
              <a:gdLst/>
              <a:ahLst/>
              <a:cxnLst/>
              <a:rect l="l" t="t" r="r" b="b"/>
              <a:pathLst>
                <a:path w="791" h="5890" extrusionOk="0">
                  <a:moveTo>
                    <a:pt x="410" y="1"/>
                  </a:moveTo>
                  <a:cubicBezTo>
                    <a:pt x="220" y="1"/>
                    <a:pt x="30" y="130"/>
                    <a:pt x="30" y="388"/>
                  </a:cubicBezTo>
                  <a:lnTo>
                    <a:pt x="30" y="5495"/>
                  </a:lnTo>
                  <a:cubicBezTo>
                    <a:pt x="0" y="5707"/>
                    <a:pt x="182" y="5890"/>
                    <a:pt x="395" y="5890"/>
                  </a:cubicBezTo>
                  <a:cubicBezTo>
                    <a:pt x="608" y="5890"/>
                    <a:pt x="790" y="5707"/>
                    <a:pt x="790" y="5495"/>
                  </a:cubicBezTo>
                  <a:lnTo>
                    <a:pt x="790" y="388"/>
                  </a:lnTo>
                  <a:cubicBezTo>
                    <a:pt x="790" y="130"/>
                    <a:pt x="600" y="1"/>
                    <a:pt x="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rot="-5400000">
              <a:off x="576619" y="2076100"/>
              <a:ext cx="25484" cy="196237"/>
            </a:xfrm>
            <a:custGeom>
              <a:avLst/>
              <a:gdLst/>
              <a:ahLst/>
              <a:cxnLst/>
              <a:rect l="l" t="t" r="r" b="b"/>
              <a:pathLst>
                <a:path w="761" h="5860" extrusionOk="0">
                  <a:moveTo>
                    <a:pt x="396" y="0"/>
                  </a:moveTo>
                  <a:cubicBezTo>
                    <a:pt x="183" y="0"/>
                    <a:pt x="1" y="152"/>
                    <a:pt x="1" y="365"/>
                  </a:cubicBezTo>
                  <a:lnTo>
                    <a:pt x="1" y="5472"/>
                  </a:lnTo>
                  <a:cubicBezTo>
                    <a:pt x="1" y="5730"/>
                    <a:pt x="191" y="5859"/>
                    <a:pt x="381" y="5859"/>
                  </a:cubicBezTo>
                  <a:cubicBezTo>
                    <a:pt x="570" y="5859"/>
                    <a:pt x="760" y="5730"/>
                    <a:pt x="760" y="5472"/>
                  </a:cubicBezTo>
                  <a:lnTo>
                    <a:pt x="760" y="365"/>
                  </a:lnTo>
                  <a:cubicBezTo>
                    <a:pt x="760" y="152"/>
                    <a:pt x="608" y="0"/>
                    <a:pt x="3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8"/>
          <p:cNvGrpSpPr/>
          <p:nvPr/>
        </p:nvGrpSpPr>
        <p:grpSpPr>
          <a:xfrm>
            <a:off x="6514438" y="4556641"/>
            <a:ext cx="2808779" cy="1148975"/>
            <a:chOff x="6525475" y="148600"/>
            <a:chExt cx="2808779" cy="1148975"/>
          </a:xfrm>
        </p:grpSpPr>
        <p:sp>
          <p:nvSpPr>
            <p:cNvPr id="214" name="Google Shape;214;p8"/>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 name="Google Shape;216;p8"/>
          <p:cNvGrpSpPr/>
          <p:nvPr/>
        </p:nvGrpSpPr>
        <p:grpSpPr>
          <a:xfrm rot="-5400000">
            <a:off x="7480661" y="4711608"/>
            <a:ext cx="2014791" cy="719731"/>
            <a:chOff x="-85249" y="4203623"/>
            <a:chExt cx="2014791" cy="719731"/>
          </a:xfrm>
        </p:grpSpPr>
        <p:grpSp>
          <p:nvGrpSpPr>
            <p:cNvPr id="217" name="Google Shape;217;p8"/>
            <p:cNvGrpSpPr/>
            <p:nvPr/>
          </p:nvGrpSpPr>
          <p:grpSpPr>
            <a:xfrm>
              <a:off x="-85249" y="4203623"/>
              <a:ext cx="2014791" cy="469195"/>
              <a:chOff x="-35118" y="4163517"/>
              <a:chExt cx="2014791" cy="469195"/>
            </a:xfrm>
          </p:grpSpPr>
          <p:sp>
            <p:nvSpPr>
              <p:cNvPr id="218" name="Google Shape;218;p8"/>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8"/>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8"/>
            <p:cNvGrpSpPr/>
            <p:nvPr/>
          </p:nvGrpSpPr>
          <p:grpSpPr>
            <a:xfrm>
              <a:off x="-85249" y="4454155"/>
              <a:ext cx="2014791" cy="469199"/>
              <a:chOff x="-35118" y="4345992"/>
              <a:chExt cx="2014791" cy="469199"/>
            </a:xfrm>
          </p:grpSpPr>
          <p:sp>
            <p:nvSpPr>
              <p:cNvPr id="221" name="Google Shape;221;p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8"/>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 name="Google Shape;223;p8"/>
          <p:cNvGrpSpPr/>
          <p:nvPr/>
        </p:nvGrpSpPr>
        <p:grpSpPr>
          <a:xfrm rot="-5400000">
            <a:off x="7870685" y="4684474"/>
            <a:ext cx="2014791" cy="469199"/>
            <a:chOff x="-35118" y="4345992"/>
            <a:chExt cx="2014791" cy="469199"/>
          </a:xfrm>
        </p:grpSpPr>
        <p:sp>
          <p:nvSpPr>
            <p:cNvPr id="224" name="Google Shape;224;p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8"/>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accent1"/>
            </a:solid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8"/>
          <p:cNvGrpSpPr/>
          <p:nvPr/>
        </p:nvGrpSpPr>
        <p:grpSpPr>
          <a:xfrm>
            <a:off x="7619075" y="-472615"/>
            <a:ext cx="1623175" cy="1439250"/>
            <a:chOff x="7619075" y="-179925"/>
            <a:chExt cx="1623175" cy="1439250"/>
          </a:xfrm>
        </p:grpSpPr>
        <p:grpSp>
          <p:nvGrpSpPr>
            <p:cNvPr id="227" name="Google Shape;227;p8"/>
            <p:cNvGrpSpPr/>
            <p:nvPr/>
          </p:nvGrpSpPr>
          <p:grpSpPr>
            <a:xfrm>
              <a:off x="7619075" y="-179925"/>
              <a:ext cx="920275" cy="1078300"/>
              <a:chOff x="4679675" y="-443725"/>
              <a:chExt cx="920275" cy="1078300"/>
            </a:xfrm>
          </p:grpSpPr>
          <p:sp>
            <p:nvSpPr>
              <p:cNvPr id="228" name="Google Shape;228;p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8"/>
            <p:cNvGrpSpPr/>
            <p:nvPr/>
          </p:nvGrpSpPr>
          <p:grpSpPr>
            <a:xfrm>
              <a:off x="8113025" y="-179925"/>
              <a:ext cx="1129225" cy="1439250"/>
              <a:chOff x="5173625" y="-443725"/>
              <a:chExt cx="1129225" cy="1439250"/>
            </a:xfrm>
          </p:grpSpPr>
          <p:sp>
            <p:nvSpPr>
              <p:cNvPr id="231" name="Google Shape;231;p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 name="Google Shape;233;p8"/>
          <p:cNvGrpSpPr/>
          <p:nvPr/>
        </p:nvGrpSpPr>
        <p:grpSpPr>
          <a:xfrm>
            <a:off x="6362038" y="4861441"/>
            <a:ext cx="2808779" cy="1148975"/>
            <a:chOff x="6525475" y="148600"/>
            <a:chExt cx="2808779" cy="1148975"/>
          </a:xfrm>
        </p:grpSpPr>
        <p:sp>
          <p:nvSpPr>
            <p:cNvPr id="234" name="Google Shape;234;p8"/>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8"/>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8"/>
          <p:cNvSpPr txBox="1">
            <a:spLocks noGrp="1"/>
          </p:cNvSpPr>
          <p:nvPr>
            <p:ph type="title"/>
          </p:nvPr>
        </p:nvSpPr>
        <p:spPr>
          <a:xfrm>
            <a:off x="766675" y="1421850"/>
            <a:ext cx="4616100" cy="2299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37"/>
        <p:cNvGrpSpPr/>
        <p:nvPr/>
      </p:nvGrpSpPr>
      <p:grpSpPr>
        <a:xfrm>
          <a:off x="0" y="0"/>
          <a:ext cx="0" cy="0"/>
          <a:chOff x="0" y="0"/>
          <a:chExt cx="0" cy="0"/>
        </a:xfrm>
      </p:grpSpPr>
      <p:grpSp>
        <p:nvGrpSpPr>
          <p:cNvPr id="238" name="Google Shape;238;p9"/>
          <p:cNvGrpSpPr/>
          <p:nvPr/>
        </p:nvGrpSpPr>
        <p:grpSpPr>
          <a:xfrm rot="-5400000" flipH="1">
            <a:off x="8142388" y="3383598"/>
            <a:ext cx="1138350" cy="1418750"/>
            <a:chOff x="-784112" y="3818928"/>
            <a:chExt cx="1138350" cy="1418750"/>
          </a:xfrm>
        </p:grpSpPr>
        <p:sp>
          <p:nvSpPr>
            <p:cNvPr id="239" name="Google Shape;239;p9"/>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9"/>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241;p9"/>
          <p:cNvGrpSpPr/>
          <p:nvPr/>
        </p:nvGrpSpPr>
        <p:grpSpPr>
          <a:xfrm rot="-5400000" flipH="1">
            <a:off x="8374988" y="3596148"/>
            <a:ext cx="1138350" cy="1418750"/>
            <a:chOff x="-784112" y="3818928"/>
            <a:chExt cx="1138350" cy="1418750"/>
          </a:xfrm>
        </p:grpSpPr>
        <p:sp>
          <p:nvSpPr>
            <p:cNvPr id="242" name="Google Shape;242;p9"/>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9"/>
          <p:cNvGrpSpPr/>
          <p:nvPr/>
        </p:nvGrpSpPr>
        <p:grpSpPr>
          <a:xfrm>
            <a:off x="-272766" y="74745"/>
            <a:ext cx="2014791" cy="473128"/>
            <a:chOff x="-35118" y="4342063"/>
            <a:chExt cx="2014791" cy="473128"/>
          </a:xfrm>
        </p:grpSpPr>
        <p:sp>
          <p:nvSpPr>
            <p:cNvPr id="245" name="Google Shape;245;p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9"/>
          <p:cNvGrpSpPr/>
          <p:nvPr/>
        </p:nvGrpSpPr>
        <p:grpSpPr>
          <a:xfrm>
            <a:off x="7413751" y="76596"/>
            <a:ext cx="2033837" cy="1117221"/>
            <a:chOff x="7413751" y="76596"/>
            <a:chExt cx="2033837" cy="1117221"/>
          </a:xfrm>
        </p:grpSpPr>
        <p:grpSp>
          <p:nvGrpSpPr>
            <p:cNvPr id="248" name="Google Shape;248;p9"/>
            <p:cNvGrpSpPr/>
            <p:nvPr/>
          </p:nvGrpSpPr>
          <p:grpSpPr>
            <a:xfrm flipH="1">
              <a:off x="7413751" y="76596"/>
              <a:ext cx="2033837" cy="463108"/>
              <a:chOff x="-101291" y="3967072"/>
              <a:chExt cx="2033837" cy="463108"/>
            </a:xfrm>
          </p:grpSpPr>
          <p:sp>
            <p:nvSpPr>
              <p:cNvPr id="249" name="Google Shape;249;p9"/>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9"/>
              <p:cNvSpPr/>
              <p:nvPr/>
            </p:nvSpPr>
            <p:spPr>
              <a:xfrm>
                <a:off x="1813971" y="396707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9"/>
            <p:cNvGrpSpPr/>
            <p:nvPr/>
          </p:nvGrpSpPr>
          <p:grpSpPr>
            <a:xfrm flipH="1">
              <a:off x="7423284" y="366543"/>
              <a:ext cx="2014791" cy="473124"/>
              <a:chOff x="-35118" y="4159588"/>
              <a:chExt cx="2014791" cy="473124"/>
            </a:xfrm>
          </p:grpSpPr>
          <p:sp>
            <p:nvSpPr>
              <p:cNvPr id="252" name="Google Shape;252;p9"/>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9"/>
              <p:cNvSpPr/>
              <p:nvPr/>
            </p:nvSpPr>
            <p:spPr>
              <a:xfrm>
                <a:off x="1861099" y="4159588"/>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9"/>
            <p:cNvGrpSpPr/>
            <p:nvPr/>
          </p:nvGrpSpPr>
          <p:grpSpPr>
            <a:xfrm flipH="1">
              <a:off x="7423276" y="720689"/>
              <a:ext cx="2014791" cy="473128"/>
              <a:chOff x="-35118" y="4342063"/>
              <a:chExt cx="2014791" cy="473128"/>
            </a:xfrm>
          </p:grpSpPr>
          <p:sp>
            <p:nvSpPr>
              <p:cNvPr id="255" name="Google Shape;255;p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7" name="Google Shape;257;p9"/>
          <p:cNvGrpSpPr/>
          <p:nvPr/>
        </p:nvGrpSpPr>
        <p:grpSpPr>
          <a:xfrm>
            <a:off x="-370266" y="473288"/>
            <a:ext cx="2014791" cy="473128"/>
            <a:chOff x="-35118" y="4342063"/>
            <a:chExt cx="2014791" cy="473128"/>
          </a:xfrm>
        </p:grpSpPr>
        <p:sp>
          <p:nvSpPr>
            <p:cNvPr id="258" name="Google Shape;258;p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260;p9"/>
          <p:cNvSpPr txBox="1">
            <a:spLocks noGrp="1"/>
          </p:cNvSpPr>
          <p:nvPr>
            <p:ph type="title"/>
          </p:nvPr>
        </p:nvSpPr>
        <p:spPr>
          <a:xfrm>
            <a:off x="4691075" y="1303150"/>
            <a:ext cx="3663300" cy="717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1" name="Google Shape;261;p9"/>
          <p:cNvSpPr txBox="1">
            <a:spLocks noGrp="1"/>
          </p:cNvSpPr>
          <p:nvPr>
            <p:ph type="subTitle" idx="1"/>
          </p:nvPr>
        </p:nvSpPr>
        <p:spPr>
          <a:xfrm>
            <a:off x="4691175" y="2143100"/>
            <a:ext cx="3663300" cy="1679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2"/>
        <p:cNvGrpSpPr/>
        <p:nvPr/>
      </p:nvGrpSpPr>
      <p:grpSpPr>
        <a:xfrm>
          <a:off x="0" y="0"/>
          <a:ext cx="0" cy="0"/>
          <a:chOff x="0" y="0"/>
          <a:chExt cx="0" cy="0"/>
        </a:xfrm>
      </p:grpSpPr>
      <p:sp>
        <p:nvSpPr>
          <p:cNvPr id="263" name="Google Shape;263;p10"/>
          <p:cNvSpPr txBox="1">
            <a:spLocks noGrp="1"/>
          </p:cNvSpPr>
          <p:nvPr>
            <p:ph type="title"/>
          </p:nvPr>
        </p:nvSpPr>
        <p:spPr>
          <a:xfrm>
            <a:off x="-41150" y="4095000"/>
            <a:ext cx="9226200" cy="508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2700"/>
              <a:buNone/>
              <a:defRPr sz="2500"/>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325" y="539700"/>
            <a:ext cx="7717500" cy="5727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700"/>
              <a:buFont typeface="Montserrat"/>
              <a:buNone/>
              <a:defRPr sz="2700" b="1">
                <a:solidFill>
                  <a:schemeClr val="dk1"/>
                </a:solidFill>
                <a:latin typeface="Montserrat"/>
                <a:ea typeface="Montserrat"/>
                <a:cs typeface="Montserrat"/>
                <a:sym typeface="Montserrat"/>
              </a:defRPr>
            </a:lvl1pPr>
            <a:lvl2pPr lvl="1"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325" y="1152475"/>
            <a:ext cx="7717500" cy="34512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1pPr>
            <a:lvl2pPr marL="914400" lvl="1"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2pPr>
            <a:lvl3pPr marL="1371600" lvl="2"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3pPr>
            <a:lvl4pPr marL="1828800" lvl="3"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4pPr>
            <a:lvl5pPr marL="2286000" lvl="4"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5pPr>
            <a:lvl6pPr marL="2743200" lvl="5"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6pPr>
            <a:lvl7pPr marL="3200400" lvl="6"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7pPr>
            <a:lvl8pPr marL="3657600" lvl="7"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8pPr>
            <a:lvl9pPr marL="4114800" lvl="8" indent="-317500">
              <a:lnSpc>
                <a:spcPct val="100000"/>
              </a:lnSpc>
              <a:spcBef>
                <a:spcPts val="1600"/>
              </a:spcBef>
              <a:spcAft>
                <a:spcPts val="160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20.jpeg"/></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31"/>
          <p:cNvSpPr txBox="1">
            <a:spLocks noGrp="1"/>
          </p:cNvSpPr>
          <p:nvPr>
            <p:ph type="ctrTitle"/>
          </p:nvPr>
        </p:nvSpPr>
        <p:spPr>
          <a:xfrm>
            <a:off x="929225" y="1472135"/>
            <a:ext cx="5411400" cy="186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Arduino Workshop #3</a:t>
            </a:r>
          </a:p>
        </p:txBody>
      </p:sp>
      <p:sp>
        <p:nvSpPr>
          <p:cNvPr id="861" name="Google Shape;861;p31"/>
          <p:cNvSpPr txBox="1">
            <a:spLocks noGrp="1"/>
          </p:cNvSpPr>
          <p:nvPr>
            <p:ph type="subTitle" idx="1"/>
          </p:nvPr>
        </p:nvSpPr>
        <p:spPr>
          <a:xfrm>
            <a:off x="929213" y="3288800"/>
            <a:ext cx="50055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Using Transistors and Driving Motors and Servos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6"/>
        <p:cNvGrpSpPr/>
        <p:nvPr/>
      </p:nvGrpSpPr>
      <p:grpSpPr>
        <a:xfrm>
          <a:off x="0" y="0"/>
          <a:ext cx="0" cy="0"/>
          <a:chOff x="0" y="0"/>
          <a:chExt cx="0" cy="0"/>
        </a:xfrm>
      </p:grpSpPr>
      <p:sp>
        <p:nvSpPr>
          <p:cNvPr id="897" name="Google Shape;897;p37"/>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Labeled transistor Pic</a:t>
            </a:r>
            <a:endParaRPr/>
          </a:p>
        </p:txBody>
      </p:sp>
      <p:pic>
        <p:nvPicPr>
          <p:cNvPr id="2" name="Picture 1">
            <a:extLst>
              <a:ext uri="{FF2B5EF4-FFF2-40B4-BE49-F238E27FC236}">
                <a16:creationId xmlns:a16="http://schemas.microsoft.com/office/drawing/2014/main" id="{10D0BAA2-5070-C8F4-284F-F4C1C5B460D6}"/>
              </a:ext>
            </a:extLst>
          </p:cNvPr>
          <p:cNvPicPr>
            <a:picLocks noChangeAspect="1"/>
          </p:cNvPicPr>
          <p:nvPr/>
        </p:nvPicPr>
        <p:blipFill>
          <a:blip r:embed="rId3"/>
          <a:stretch>
            <a:fillRect/>
          </a:stretch>
        </p:blipFill>
        <p:spPr>
          <a:xfrm>
            <a:off x="1724025" y="1242146"/>
            <a:ext cx="5238750" cy="347662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p38"/>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Protection Diodes</a:t>
            </a:r>
            <a:endParaRPr/>
          </a:p>
        </p:txBody>
      </p:sp>
      <p:sp>
        <p:nvSpPr>
          <p:cNvPr id="904" name="Google Shape;904;p38"/>
          <p:cNvSpPr txBox="1">
            <a:spLocks noGrp="1"/>
          </p:cNvSpPr>
          <p:nvPr>
            <p:ph type="body" idx="1"/>
          </p:nvPr>
        </p:nvSpPr>
        <p:spPr>
          <a:xfrm>
            <a:off x="720000" y="1187400"/>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It is important to consider issues caused by DC motors</a:t>
            </a:r>
            <a:endParaRPr dirty="0"/>
          </a:p>
          <a:p>
            <a:pPr marL="457200" lvl="0" indent="-336550" algn="l" rtl="0">
              <a:spcBef>
                <a:spcPts val="1600"/>
              </a:spcBef>
              <a:spcAft>
                <a:spcPts val="0"/>
              </a:spcAft>
              <a:buSzPts val="1700"/>
              <a:buChar char="●"/>
            </a:pPr>
            <a:r>
              <a:rPr lang="en" dirty="0"/>
              <a:t>DC Motors act as inductors</a:t>
            </a:r>
            <a:endParaRPr dirty="0"/>
          </a:p>
          <a:p>
            <a:pPr marL="914400" lvl="1" indent="-317500" algn="l" rtl="0">
              <a:spcBef>
                <a:spcPts val="0"/>
              </a:spcBef>
              <a:spcAft>
                <a:spcPts val="0"/>
              </a:spcAft>
              <a:buSzPts val="1400"/>
              <a:buChar char="○"/>
            </a:pPr>
            <a:r>
              <a:rPr lang="en" dirty="0"/>
              <a:t>Electrical devices that store energy in a magnetic field and resist changes in current</a:t>
            </a:r>
            <a:endParaRPr dirty="0"/>
          </a:p>
          <a:p>
            <a:pPr marL="457200" lvl="0" indent="-336550" algn="l" rtl="0">
              <a:spcBef>
                <a:spcPts val="0"/>
              </a:spcBef>
              <a:spcAft>
                <a:spcPts val="0"/>
              </a:spcAft>
              <a:buSzPts val="1700"/>
              <a:buChar char="●"/>
            </a:pPr>
            <a:r>
              <a:rPr lang="en" dirty="0"/>
              <a:t>As they spin they build up energy as inductance in the magnetic coils</a:t>
            </a:r>
            <a:endParaRPr dirty="0"/>
          </a:p>
          <a:p>
            <a:pPr marL="457200" lvl="0" indent="-336550" algn="l" rtl="0">
              <a:spcBef>
                <a:spcPts val="0"/>
              </a:spcBef>
              <a:spcAft>
                <a:spcPts val="0"/>
              </a:spcAft>
              <a:buSzPts val="1700"/>
              <a:buChar char="●"/>
            </a:pPr>
            <a:r>
              <a:rPr lang="en" dirty="0"/>
              <a:t>When the power is removed this energy is released</a:t>
            </a:r>
            <a:endParaRPr dirty="0"/>
          </a:p>
          <a:p>
            <a:pPr marL="914400" lvl="1" indent="-317500" algn="l" rtl="0">
              <a:spcBef>
                <a:spcPts val="0"/>
              </a:spcBef>
              <a:spcAft>
                <a:spcPts val="0"/>
              </a:spcAft>
              <a:buSzPts val="1400"/>
              <a:buChar char="○"/>
            </a:pPr>
            <a:r>
              <a:rPr lang="en" dirty="0"/>
              <a:t>Inverted voltage spike</a:t>
            </a:r>
            <a:endParaRPr dirty="0"/>
          </a:p>
          <a:p>
            <a:pPr marL="457200" lvl="0" indent="-336550" algn="l" rtl="0">
              <a:spcBef>
                <a:spcPts val="0"/>
              </a:spcBef>
              <a:spcAft>
                <a:spcPts val="0"/>
              </a:spcAft>
              <a:buSzPts val="1700"/>
              <a:buChar char="●"/>
            </a:pPr>
            <a:r>
              <a:rPr lang="en" dirty="0"/>
              <a:t>This is where we need a diode</a:t>
            </a:r>
            <a:endParaRPr dirty="0"/>
          </a:p>
          <a:p>
            <a:pPr marL="914400" lvl="1" indent="-317500" algn="l" rtl="0">
              <a:spcBef>
                <a:spcPts val="0"/>
              </a:spcBef>
              <a:spcAft>
                <a:spcPts val="0"/>
              </a:spcAft>
              <a:buSzPts val="1400"/>
              <a:buChar char="○"/>
            </a:pPr>
            <a:r>
              <a:rPr lang="en" dirty="0"/>
              <a:t>Diodes only allow current to flow in one direction</a:t>
            </a:r>
            <a:endParaRPr dirty="0"/>
          </a:p>
          <a:p>
            <a:pPr lvl="1">
              <a:spcBef>
                <a:spcPts val="0"/>
              </a:spcBef>
            </a:pPr>
            <a:r>
              <a:rPr lang="en" dirty="0"/>
              <a:t>By placing it in parallel with the motor the reverse voltage cannot exceed the forward voltage </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p39"/>
          <p:cNvSpPr txBox="1">
            <a:spLocks noGrp="1"/>
          </p:cNvSpPr>
          <p:nvPr>
            <p:ph type="title"/>
          </p:nvPr>
        </p:nvSpPr>
        <p:spPr>
          <a:xfrm>
            <a:off x="720000" y="539699"/>
            <a:ext cx="3852000" cy="66812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Let’s wire the circuit</a:t>
            </a:r>
            <a:endParaRPr dirty="0"/>
          </a:p>
        </p:txBody>
      </p:sp>
      <p:sp>
        <p:nvSpPr>
          <p:cNvPr id="911" name="Google Shape;911;p39"/>
          <p:cNvSpPr txBox="1"/>
          <p:nvPr/>
        </p:nvSpPr>
        <p:spPr>
          <a:xfrm>
            <a:off x="559417" y="1187511"/>
            <a:ext cx="4074242" cy="3416290"/>
          </a:xfrm>
          <a:prstGeom prst="rect">
            <a:avLst/>
          </a:prstGeom>
          <a:noFill/>
          <a:ln>
            <a:noFill/>
          </a:ln>
        </p:spPr>
        <p:txBody>
          <a:bodyPr spcFirstLastPara="1" wrap="square" lIns="91425" tIns="91425" rIns="91425" bIns="91425" anchor="t" anchorCtr="0">
            <a:spAutoFit/>
          </a:bodyPr>
          <a:lstStyle/>
          <a:p>
            <a:pPr marL="285750" lvl="0" indent="-285750" algn="l" rtl="0">
              <a:spcBef>
                <a:spcPts val="0"/>
              </a:spcBef>
              <a:spcAft>
                <a:spcPts val="0"/>
              </a:spcAft>
              <a:buClr>
                <a:schemeClr val="tx1"/>
              </a:buClr>
              <a:buFont typeface="Arial" panose="020B0604020202020204" pitchFamily="34" charset="0"/>
              <a:buChar char="•"/>
            </a:pPr>
            <a:r>
              <a:rPr lang="en" dirty="0">
                <a:solidFill>
                  <a:schemeClr val="dk1"/>
                </a:solidFill>
                <a:latin typeface="Merriweather"/>
                <a:ea typeface="Merriweather"/>
                <a:cs typeface="Merriweather"/>
                <a:sym typeface="Merriweather"/>
              </a:rPr>
              <a:t>Ensure the parts are in the correct columns and rows. Zoom in to see more clearly. Note the polarity of the diode.</a:t>
            </a:r>
          </a:p>
          <a:p>
            <a:pPr lvl="0" algn="l" rtl="0">
              <a:spcBef>
                <a:spcPts val="0"/>
              </a:spcBef>
              <a:spcAft>
                <a:spcPts val="0"/>
              </a:spcAft>
              <a:buClr>
                <a:schemeClr val="tx1"/>
              </a:buClr>
            </a:pPr>
            <a:endParaRPr lang="en" dirty="0">
              <a:solidFill>
                <a:schemeClr val="dk1"/>
              </a:solidFill>
              <a:latin typeface="Merriweather"/>
              <a:ea typeface="Merriweather"/>
              <a:cs typeface="Merriweather"/>
              <a:sym typeface="Merriweather"/>
            </a:endParaRPr>
          </a:p>
          <a:p>
            <a:pPr marL="285750" lvl="0" indent="-285750" algn="l" rtl="0">
              <a:spcBef>
                <a:spcPts val="0"/>
              </a:spcBef>
              <a:spcAft>
                <a:spcPts val="0"/>
              </a:spcAft>
              <a:buClr>
                <a:schemeClr val="tx1"/>
              </a:buClr>
              <a:buFont typeface="Arial" panose="020B0604020202020204" pitchFamily="34" charset="0"/>
              <a:buChar char="•"/>
            </a:pPr>
            <a:r>
              <a:rPr lang="en" dirty="0">
                <a:solidFill>
                  <a:schemeClr val="dk1"/>
                </a:solidFill>
                <a:latin typeface="Merriweather"/>
                <a:ea typeface="Merriweather"/>
                <a:cs typeface="Merriweather"/>
                <a:sym typeface="Merriweather"/>
              </a:rPr>
              <a:t>Breadboard wires are colored correctly for the length you will need.</a:t>
            </a:r>
          </a:p>
          <a:p>
            <a:pPr lvl="0" algn="l" rtl="0">
              <a:spcBef>
                <a:spcPts val="0"/>
              </a:spcBef>
              <a:spcAft>
                <a:spcPts val="0"/>
              </a:spcAft>
              <a:buClr>
                <a:schemeClr val="tx1"/>
              </a:buClr>
            </a:pPr>
            <a:endParaRPr lang="en" dirty="0">
              <a:solidFill>
                <a:schemeClr val="dk1"/>
              </a:solidFill>
              <a:latin typeface="Merriweather"/>
              <a:ea typeface="Merriweather"/>
              <a:cs typeface="Merriweather"/>
              <a:sym typeface="Merriweather"/>
            </a:endParaRPr>
          </a:p>
          <a:p>
            <a:pPr marL="285750" lvl="0" indent="-285750" algn="l" rtl="0">
              <a:spcBef>
                <a:spcPts val="0"/>
              </a:spcBef>
              <a:spcAft>
                <a:spcPts val="0"/>
              </a:spcAft>
              <a:buClr>
                <a:schemeClr val="tx1"/>
              </a:buClr>
              <a:buFont typeface="Arial" panose="020B0604020202020204" pitchFamily="34" charset="0"/>
              <a:buChar char="•"/>
            </a:pPr>
            <a:r>
              <a:rPr lang="en" dirty="0">
                <a:solidFill>
                  <a:schemeClr val="dk1"/>
                </a:solidFill>
                <a:latin typeface="Merriweather"/>
                <a:ea typeface="Merriweather"/>
                <a:cs typeface="Merriweather"/>
                <a:sym typeface="Merriweather"/>
              </a:rPr>
              <a:t>Male to Male jumpers are not colored to match the layout. Any color will do.</a:t>
            </a:r>
          </a:p>
          <a:p>
            <a:pPr marL="285750" lvl="0" indent="-285750" algn="l" rtl="0">
              <a:spcBef>
                <a:spcPts val="0"/>
              </a:spcBef>
              <a:spcAft>
                <a:spcPts val="0"/>
              </a:spcAft>
              <a:buClr>
                <a:schemeClr val="tx1"/>
              </a:buClr>
              <a:buFont typeface="Arial" panose="020B0604020202020204" pitchFamily="34" charset="0"/>
              <a:buChar char="•"/>
            </a:pPr>
            <a:endParaRPr lang="en" dirty="0">
              <a:solidFill>
                <a:schemeClr val="dk1"/>
              </a:solidFill>
              <a:latin typeface="Merriweather"/>
              <a:ea typeface="Merriweather"/>
              <a:cs typeface="Merriweather"/>
              <a:sym typeface="Merriweather"/>
            </a:endParaRPr>
          </a:p>
          <a:p>
            <a:pPr marL="285750" lvl="0" indent="-285750" algn="l" rtl="0">
              <a:spcBef>
                <a:spcPts val="0"/>
              </a:spcBef>
              <a:spcAft>
                <a:spcPts val="0"/>
              </a:spcAft>
              <a:buClr>
                <a:schemeClr val="tx1"/>
              </a:buClr>
              <a:buFont typeface="Arial" panose="020B0604020202020204" pitchFamily="34" charset="0"/>
              <a:buChar char="•"/>
            </a:pPr>
            <a:r>
              <a:rPr lang="en" dirty="0">
                <a:solidFill>
                  <a:schemeClr val="dk1"/>
                </a:solidFill>
                <a:latin typeface="Merriweather"/>
                <a:ea typeface="Merriweather"/>
                <a:cs typeface="Merriweather"/>
                <a:sym typeface="Merriweather"/>
              </a:rPr>
              <a:t>Install the fan blade to the rotating shaft so you can visually see the rotation</a:t>
            </a:r>
          </a:p>
          <a:p>
            <a:pPr lvl="0" algn="l" rtl="0">
              <a:spcBef>
                <a:spcPts val="0"/>
              </a:spcBef>
              <a:spcAft>
                <a:spcPts val="0"/>
              </a:spcAft>
              <a:buClr>
                <a:schemeClr val="tx1"/>
              </a:buClr>
            </a:pPr>
            <a:endParaRPr lang="en" dirty="0">
              <a:solidFill>
                <a:schemeClr val="dk1"/>
              </a:solidFill>
              <a:latin typeface="Merriweather"/>
              <a:ea typeface="Merriweather"/>
              <a:cs typeface="Merriweather"/>
              <a:sym typeface="Merriweather"/>
            </a:endParaRPr>
          </a:p>
          <a:p>
            <a:pPr marL="285750" lvl="0" indent="-285750" algn="l" rtl="0">
              <a:spcBef>
                <a:spcPts val="0"/>
              </a:spcBef>
              <a:spcAft>
                <a:spcPts val="0"/>
              </a:spcAft>
              <a:buClr>
                <a:schemeClr val="tx1"/>
              </a:buClr>
              <a:buFont typeface="Arial" panose="020B0604020202020204" pitchFamily="34" charset="0"/>
              <a:buChar char="•"/>
            </a:pPr>
            <a:r>
              <a:rPr lang="en" dirty="0">
                <a:solidFill>
                  <a:schemeClr val="dk1"/>
                </a:solidFill>
                <a:latin typeface="Merriweather"/>
                <a:ea typeface="Merriweather"/>
                <a:cs typeface="Merriweather"/>
                <a:sym typeface="Merriweather"/>
              </a:rPr>
              <a:t>Remove the protective cap off the 9V battery.	</a:t>
            </a:r>
            <a:endParaRPr dirty="0">
              <a:solidFill>
                <a:schemeClr val="dk1"/>
              </a:solidFill>
              <a:latin typeface="Merriweather"/>
              <a:ea typeface="Merriweather"/>
              <a:cs typeface="Merriweather"/>
              <a:sym typeface="Merriweather"/>
            </a:endParaRPr>
          </a:p>
        </p:txBody>
      </p:sp>
      <p:pic>
        <p:nvPicPr>
          <p:cNvPr id="13" name="Picture 12" descr="A circuit board with wires and a battery&#10;&#10;AI-generated content may be incorrect.">
            <a:extLst>
              <a:ext uri="{FF2B5EF4-FFF2-40B4-BE49-F238E27FC236}">
                <a16:creationId xmlns:a16="http://schemas.microsoft.com/office/drawing/2014/main" id="{D858480B-40AF-1F51-1461-46AB5051425F}"/>
              </a:ext>
            </a:extLst>
          </p:cNvPr>
          <p:cNvPicPr>
            <a:picLocks noChangeAspect="1"/>
          </p:cNvPicPr>
          <p:nvPr/>
        </p:nvPicPr>
        <p:blipFill>
          <a:blip r:embed="rId3"/>
          <a:stretch>
            <a:fillRect/>
          </a:stretch>
        </p:blipFill>
        <p:spPr>
          <a:xfrm>
            <a:off x="5064193" y="-123"/>
            <a:ext cx="3915159" cy="5143500"/>
          </a:xfrm>
          <a:prstGeom prst="rect">
            <a:avLst/>
          </a:prstGeom>
        </p:spPr>
      </p:pic>
      <p:sp>
        <p:nvSpPr>
          <p:cNvPr id="14" name="TextBox 13">
            <a:extLst>
              <a:ext uri="{FF2B5EF4-FFF2-40B4-BE49-F238E27FC236}">
                <a16:creationId xmlns:a16="http://schemas.microsoft.com/office/drawing/2014/main" id="{118082C2-507A-D26A-5C54-DA2F1E5F986F}"/>
              </a:ext>
            </a:extLst>
          </p:cNvPr>
          <p:cNvSpPr txBox="1"/>
          <p:nvPr/>
        </p:nvSpPr>
        <p:spPr>
          <a:xfrm>
            <a:off x="7813343" y="2026693"/>
            <a:ext cx="404278" cy="246221"/>
          </a:xfrm>
          <a:prstGeom prst="rect">
            <a:avLst/>
          </a:prstGeom>
          <a:noFill/>
        </p:spPr>
        <p:txBody>
          <a:bodyPr wrap="none" rtlCol="0">
            <a:spAutoFit/>
          </a:bodyPr>
          <a:lstStyle/>
          <a:p>
            <a:r>
              <a:rPr lang="en-US" sz="1000" dirty="0"/>
              <a:t>1uF</a:t>
            </a:r>
          </a:p>
        </p:txBody>
      </p:sp>
      <p:cxnSp>
        <p:nvCxnSpPr>
          <p:cNvPr id="16" name="Straight Arrow Connector 15">
            <a:extLst>
              <a:ext uri="{FF2B5EF4-FFF2-40B4-BE49-F238E27FC236}">
                <a16:creationId xmlns:a16="http://schemas.microsoft.com/office/drawing/2014/main" id="{B40EFCA3-C79C-8880-B92B-32D0F7F73BF0}"/>
              </a:ext>
            </a:extLst>
          </p:cNvPr>
          <p:cNvCxnSpPr/>
          <p:nvPr/>
        </p:nvCxnSpPr>
        <p:spPr>
          <a:xfrm flipH="1">
            <a:off x="7383439" y="2292824"/>
            <a:ext cx="423080" cy="204716"/>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pic>
        <p:nvPicPr>
          <p:cNvPr id="17" name="Picture 16" descr="A blue propeller on a black background&#10;&#10;AI-generated content may be incorrect.">
            <a:extLst>
              <a:ext uri="{FF2B5EF4-FFF2-40B4-BE49-F238E27FC236}">
                <a16:creationId xmlns:a16="http://schemas.microsoft.com/office/drawing/2014/main" id="{D744876A-D512-3724-F2E3-AA6F61472B2A}"/>
              </a:ext>
            </a:extLst>
          </p:cNvPr>
          <p:cNvPicPr>
            <a:picLocks noChangeAspect="1"/>
          </p:cNvPicPr>
          <p:nvPr/>
        </p:nvPicPr>
        <p:blipFill>
          <a:blip r:embed="rId4"/>
          <a:stretch>
            <a:fillRect/>
          </a:stretch>
        </p:blipFill>
        <p:spPr>
          <a:xfrm>
            <a:off x="8404529" y="4603801"/>
            <a:ext cx="574823" cy="55271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sp>
        <p:nvSpPr>
          <p:cNvPr id="916" name="Google Shape;916;p40"/>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And the code to make it run</a:t>
            </a:r>
            <a:endParaRPr/>
          </a:p>
        </p:txBody>
      </p:sp>
      <p:pic>
        <p:nvPicPr>
          <p:cNvPr id="917" name="Google Shape;917;p40"/>
          <p:cNvPicPr preferRelativeResize="0"/>
          <p:nvPr/>
        </p:nvPicPr>
        <p:blipFill>
          <a:blip r:embed="rId3">
            <a:alphaModFix/>
          </a:blip>
          <a:stretch>
            <a:fillRect/>
          </a:stretch>
        </p:blipFill>
        <p:spPr>
          <a:xfrm>
            <a:off x="4774223" y="1017600"/>
            <a:ext cx="2615201" cy="3821099"/>
          </a:xfrm>
          <a:prstGeom prst="rect">
            <a:avLst/>
          </a:prstGeom>
          <a:noFill/>
          <a:ln>
            <a:noFill/>
          </a:ln>
        </p:spPr>
      </p:pic>
      <p:sp>
        <p:nvSpPr>
          <p:cNvPr id="2" name="TextBox 1">
            <a:extLst>
              <a:ext uri="{FF2B5EF4-FFF2-40B4-BE49-F238E27FC236}">
                <a16:creationId xmlns:a16="http://schemas.microsoft.com/office/drawing/2014/main" id="{AB9C1700-1F2D-4285-A565-FEFEE280AC75}"/>
              </a:ext>
            </a:extLst>
          </p:cNvPr>
          <p:cNvSpPr txBox="1"/>
          <p:nvPr/>
        </p:nvSpPr>
        <p:spPr>
          <a:xfrm>
            <a:off x="871870" y="1552353"/>
            <a:ext cx="2495107" cy="2462213"/>
          </a:xfrm>
          <a:prstGeom prst="rect">
            <a:avLst/>
          </a:prstGeom>
          <a:noFill/>
        </p:spPr>
        <p:txBody>
          <a:bodyPr wrap="square" rtlCol="0">
            <a:spAutoFit/>
          </a:bodyPr>
          <a:lstStyle/>
          <a:p>
            <a:pPr marL="285750" indent="-285750">
              <a:buClr>
                <a:schemeClr val="tx1"/>
              </a:buClr>
              <a:buFont typeface="Arial" panose="020B0604020202020204" pitchFamily="34" charset="0"/>
              <a:buChar char="•"/>
            </a:pPr>
            <a:r>
              <a:rPr lang="en-US" dirty="0">
                <a:solidFill>
                  <a:schemeClr val="tx1"/>
                </a:solidFill>
              </a:rPr>
              <a:t>Open </a:t>
            </a:r>
            <a:r>
              <a:rPr lang="en-US" dirty="0" err="1">
                <a:solidFill>
                  <a:schemeClr val="tx1"/>
                </a:solidFill>
              </a:rPr>
              <a:t>motor.ino</a:t>
            </a:r>
            <a:r>
              <a:rPr lang="en-US" dirty="0">
                <a:solidFill>
                  <a:schemeClr val="tx1"/>
                </a:solidFill>
              </a:rPr>
              <a:t> from the unzipped Arduino Workshop 3 Motors and Servos folder and upload it to the Arduino</a:t>
            </a:r>
          </a:p>
          <a:p>
            <a:pPr marL="285750" indent="-285750">
              <a:buClr>
                <a:schemeClr val="tx1"/>
              </a:buClr>
              <a:buFont typeface="Arial" panose="020B0604020202020204" pitchFamily="34" charset="0"/>
              <a:buChar char="•"/>
            </a:pPr>
            <a:endParaRPr lang="en-US" dirty="0">
              <a:solidFill>
                <a:schemeClr val="tx1"/>
              </a:solidFill>
            </a:endParaRPr>
          </a:p>
          <a:p>
            <a:pPr marL="285750" indent="-285750">
              <a:buClr>
                <a:schemeClr val="tx1"/>
              </a:buClr>
              <a:buFont typeface="Arial" panose="020B0604020202020204" pitchFamily="34" charset="0"/>
              <a:buChar char="•"/>
            </a:pPr>
            <a:r>
              <a:rPr lang="en-US" dirty="0">
                <a:solidFill>
                  <a:schemeClr val="tx1"/>
                </a:solidFill>
              </a:rPr>
              <a:t>Notice it’s just like when we were brightening and dimming the LED from the first workshop. We just call it MOTOR now.</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2" name="Google Shape;922;p41"/>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Let's add to it</a:t>
            </a:r>
          </a:p>
        </p:txBody>
      </p:sp>
      <p:sp>
        <p:nvSpPr>
          <p:cNvPr id="923" name="Google Shape;923;p41"/>
          <p:cNvSpPr txBox="1">
            <a:spLocks noGrp="1"/>
          </p:cNvSpPr>
          <p:nvPr>
            <p:ph type="body" idx="1"/>
          </p:nvPr>
        </p:nvSpPr>
        <p:spPr>
          <a:xfrm>
            <a:off x="720000" y="1187400"/>
            <a:ext cx="7704000" cy="34164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US"/>
              <a:t>By combining our new knowledge of DC motors and our previous knowledge of analog sensors</a:t>
            </a:r>
          </a:p>
          <a:p>
            <a:pPr marL="914400" lvl="1" indent="-317500" algn="l" rtl="0">
              <a:spcBef>
                <a:spcPts val="0"/>
              </a:spcBef>
              <a:spcAft>
                <a:spcPts val="0"/>
              </a:spcAft>
              <a:buSzPts val="1400"/>
              <a:buChar char="○"/>
            </a:pPr>
            <a:r>
              <a:rPr lang="en-US"/>
              <a:t>We can add a potentiometer to manually adjust the motor speed</a:t>
            </a:r>
          </a:p>
        </p:txBody>
      </p:sp>
      <p:pic>
        <p:nvPicPr>
          <p:cNvPr id="1026" name="Picture 2" descr="5k Ohm Potentiometer Bourns 3362P-1-502LF">
            <a:extLst>
              <a:ext uri="{FF2B5EF4-FFF2-40B4-BE49-F238E27FC236}">
                <a16:creationId xmlns:a16="http://schemas.microsoft.com/office/drawing/2014/main" id="{628E8ABD-26BF-93FF-B27E-325AD7A146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71599" y="2196436"/>
            <a:ext cx="2476216" cy="24762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27"/>
        <p:cNvGrpSpPr/>
        <p:nvPr/>
      </p:nvGrpSpPr>
      <p:grpSpPr>
        <a:xfrm>
          <a:off x="0" y="0"/>
          <a:ext cx="0" cy="0"/>
          <a:chOff x="0" y="0"/>
          <a:chExt cx="0" cy="0"/>
        </a:xfrm>
      </p:grpSpPr>
      <p:sp>
        <p:nvSpPr>
          <p:cNvPr id="928" name="Google Shape;928;p42"/>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Wire it up</a:t>
            </a:r>
            <a:endParaRPr/>
          </a:p>
        </p:txBody>
      </p:sp>
      <p:sp>
        <p:nvSpPr>
          <p:cNvPr id="3" name="TextBox 2">
            <a:extLst>
              <a:ext uri="{FF2B5EF4-FFF2-40B4-BE49-F238E27FC236}">
                <a16:creationId xmlns:a16="http://schemas.microsoft.com/office/drawing/2014/main" id="{D5807525-5BC5-459F-B84D-612452BF88CA}"/>
              </a:ext>
            </a:extLst>
          </p:cNvPr>
          <p:cNvSpPr txBox="1"/>
          <p:nvPr/>
        </p:nvSpPr>
        <p:spPr>
          <a:xfrm>
            <a:off x="290946" y="1863436"/>
            <a:ext cx="4226463" cy="2677656"/>
          </a:xfrm>
          <a:prstGeom prst="rect">
            <a:avLst/>
          </a:prstGeom>
          <a:noFill/>
        </p:spPr>
        <p:txBody>
          <a:bodyPr wrap="square" rtlCol="0">
            <a:spAutoFit/>
          </a:bodyPr>
          <a:lstStyle/>
          <a:p>
            <a:pPr marL="285750" indent="-285750">
              <a:buClr>
                <a:schemeClr val="tx1"/>
              </a:buClr>
              <a:buFont typeface="Arial" panose="020B0604020202020204" pitchFamily="34" charset="0"/>
              <a:buChar char="•"/>
            </a:pPr>
            <a:r>
              <a:rPr lang="en-US" dirty="0">
                <a:solidFill>
                  <a:schemeClr val="tx1"/>
                </a:solidFill>
              </a:rPr>
              <a:t>Install a male to male jumper from the Arduino 5V pin to the red power rail of the breadboard. </a:t>
            </a:r>
            <a:r>
              <a:rPr lang="en-US" dirty="0">
                <a:solidFill>
                  <a:srgbClr val="FFC000"/>
                </a:solidFill>
              </a:rPr>
              <a:t>ENSURE the GND and 5V jumpers are on different power rails! You must keep them separated!</a:t>
            </a:r>
          </a:p>
          <a:p>
            <a:pPr marL="285750" indent="-285750">
              <a:buClr>
                <a:schemeClr val="tx1"/>
              </a:buClr>
              <a:buFont typeface="Arial" panose="020B0604020202020204" pitchFamily="34" charset="0"/>
              <a:buChar char="•"/>
            </a:pPr>
            <a:endParaRPr lang="en-US" dirty="0">
              <a:solidFill>
                <a:srgbClr val="FFC000"/>
              </a:solidFill>
            </a:endParaRPr>
          </a:p>
          <a:p>
            <a:pPr marL="285750" indent="-285750">
              <a:buClr>
                <a:schemeClr val="tx1"/>
              </a:buClr>
              <a:buFont typeface="Arial" panose="020B0604020202020204" pitchFamily="34" charset="0"/>
              <a:buChar char="•"/>
            </a:pPr>
            <a:r>
              <a:rPr lang="en-US" dirty="0">
                <a:solidFill>
                  <a:schemeClr val="tx1"/>
                </a:solidFill>
              </a:rPr>
              <a:t>Insert the blue potentiometer and connect one side to the 5V rail and the other side to the GND rail. </a:t>
            </a:r>
          </a:p>
          <a:p>
            <a:pPr marL="285750" indent="-285750">
              <a:buClr>
                <a:schemeClr val="tx1"/>
              </a:buClr>
              <a:buFont typeface="Arial" panose="020B0604020202020204" pitchFamily="34" charset="0"/>
              <a:buChar char="•"/>
            </a:pPr>
            <a:r>
              <a:rPr lang="en-US" dirty="0">
                <a:solidFill>
                  <a:schemeClr val="tx1"/>
                </a:solidFill>
              </a:rPr>
              <a:t>Use a male to male jumper to connect the center pin of the pot to the A0 analog in pin of the Arduino.</a:t>
            </a:r>
            <a:r>
              <a:rPr lang="en-US" dirty="0">
                <a:solidFill>
                  <a:srgbClr val="FFC000"/>
                </a:solidFill>
              </a:rPr>
              <a:t> </a:t>
            </a:r>
          </a:p>
        </p:txBody>
      </p:sp>
      <p:pic>
        <p:nvPicPr>
          <p:cNvPr id="12" name="Picture 11" descr="A circuit board with wires and a battery&#10;&#10;AI-generated content may be incorrect.">
            <a:extLst>
              <a:ext uri="{FF2B5EF4-FFF2-40B4-BE49-F238E27FC236}">
                <a16:creationId xmlns:a16="http://schemas.microsoft.com/office/drawing/2014/main" id="{445D0C12-F424-9896-D33C-6B4084D4F5AD}"/>
              </a:ext>
            </a:extLst>
          </p:cNvPr>
          <p:cNvPicPr>
            <a:picLocks noChangeAspect="1"/>
          </p:cNvPicPr>
          <p:nvPr/>
        </p:nvPicPr>
        <p:blipFill>
          <a:blip r:embed="rId3"/>
          <a:stretch>
            <a:fillRect/>
          </a:stretch>
        </p:blipFill>
        <p:spPr>
          <a:xfrm>
            <a:off x="4798062" y="0"/>
            <a:ext cx="3915159" cy="5143500"/>
          </a:xfrm>
          <a:prstGeom prst="rect">
            <a:avLst/>
          </a:prstGeom>
        </p:spPr>
      </p:pic>
      <p:pic>
        <p:nvPicPr>
          <p:cNvPr id="13" name="Picture 12" descr="A blue propeller on a black background&#10;&#10;AI-generated content may be incorrect.">
            <a:extLst>
              <a:ext uri="{FF2B5EF4-FFF2-40B4-BE49-F238E27FC236}">
                <a16:creationId xmlns:a16="http://schemas.microsoft.com/office/drawing/2014/main" id="{0194CDDA-B2E1-DBDD-EBAE-C66BF83B642C}"/>
              </a:ext>
            </a:extLst>
          </p:cNvPr>
          <p:cNvPicPr>
            <a:picLocks noChangeAspect="1"/>
          </p:cNvPicPr>
          <p:nvPr/>
        </p:nvPicPr>
        <p:blipFill>
          <a:blip r:embed="rId4"/>
          <a:stretch>
            <a:fillRect/>
          </a:stretch>
        </p:blipFill>
        <p:spPr>
          <a:xfrm>
            <a:off x="8136588" y="4651864"/>
            <a:ext cx="574823" cy="55271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sp>
        <p:nvSpPr>
          <p:cNvPr id="934" name="Google Shape;934;p43"/>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Change the code a bit</a:t>
            </a:r>
            <a:endParaRPr/>
          </a:p>
        </p:txBody>
      </p:sp>
      <p:pic>
        <p:nvPicPr>
          <p:cNvPr id="935" name="Google Shape;935;p43"/>
          <p:cNvPicPr preferRelativeResize="0"/>
          <p:nvPr/>
        </p:nvPicPr>
        <p:blipFill rotWithShape="1">
          <a:blip r:embed="rId3">
            <a:alphaModFix/>
          </a:blip>
          <a:srcRect l="1166"/>
          <a:stretch/>
        </p:blipFill>
        <p:spPr>
          <a:xfrm>
            <a:off x="4280718" y="1298723"/>
            <a:ext cx="3774675" cy="3390900"/>
          </a:xfrm>
          <a:prstGeom prst="rect">
            <a:avLst/>
          </a:prstGeom>
          <a:noFill/>
          <a:ln>
            <a:noFill/>
          </a:ln>
        </p:spPr>
      </p:pic>
      <p:sp>
        <p:nvSpPr>
          <p:cNvPr id="4" name="TextBox 3">
            <a:extLst>
              <a:ext uri="{FF2B5EF4-FFF2-40B4-BE49-F238E27FC236}">
                <a16:creationId xmlns:a16="http://schemas.microsoft.com/office/drawing/2014/main" id="{5DB99AF6-D58A-472A-8CCE-269599BF1D2F}"/>
              </a:ext>
            </a:extLst>
          </p:cNvPr>
          <p:cNvSpPr txBox="1"/>
          <p:nvPr/>
        </p:nvSpPr>
        <p:spPr>
          <a:xfrm>
            <a:off x="871870" y="1552353"/>
            <a:ext cx="2495107" cy="3323987"/>
          </a:xfrm>
          <a:prstGeom prst="rect">
            <a:avLst/>
          </a:prstGeom>
          <a:noFill/>
        </p:spPr>
        <p:txBody>
          <a:bodyPr wrap="square" rtlCol="0">
            <a:spAutoFit/>
          </a:bodyPr>
          <a:lstStyle/>
          <a:p>
            <a:r>
              <a:rPr lang="en-US" dirty="0">
                <a:solidFill>
                  <a:schemeClr val="tx1"/>
                </a:solidFill>
              </a:rPr>
              <a:t>Open </a:t>
            </a:r>
            <a:r>
              <a:rPr lang="en-US" dirty="0" err="1">
                <a:solidFill>
                  <a:schemeClr val="tx1"/>
                </a:solidFill>
              </a:rPr>
              <a:t>motor_pot.ino</a:t>
            </a:r>
            <a:r>
              <a:rPr lang="en-US" dirty="0">
                <a:solidFill>
                  <a:schemeClr val="tx1"/>
                </a:solidFill>
              </a:rPr>
              <a:t> from the unzipped folder and upload it to the Arduino.</a:t>
            </a:r>
          </a:p>
          <a:p>
            <a:endParaRPr lang="en-US" dirty="0">
              <a:solidFill>
                <a:schemeClr val="tx1"/>
              </a:solidFill>
            </a:endParaRPr>
          </a:p>
          <a:p>
            <a:r>
              <a:rPr lang="en-US" dirty="0">
                <a:solidFill>
                  <a:schemeClr val="tx1"/>
                </a:solidFill>
              </a:rPr>
              <a:t>Use the screwdriver to turn the potentiometer.</a:t>
            </a:r>
          </a:p>
          <a:p>
            <a:endParaRPr lang="en-US" dirty="0">
              <a:solidFill>
                <a:schemeClr val="tx1"/>
              </a:solidFill>
            </a:endParaRPr>
          </a:p>
          <a:p>
            <a:r>
              <a:rPr lang="en-US" dirty="0">
                <a:solidFill>
                  <a:schemeClr val="tx1"/>
                </a:solidFill>
              </a:rPr>
              <a:t>The code reads the voltage of the A0 pin and give it a value from 0 – 1023.</a:t>
            </a:r>
          </a:p>
          <a:p>
            <a:endParaRPr lang="en-US" dirty="0">
              <a:solidFill>
                <a:schemeClr val="tx1"/>
              </a:solidFill>
            </a:endParaRPr>
          </a:p>
          <a:p>
            <a:r>
              <a:rPr lang="en-US" dirty="0">
                <a:solidFill>
                  <a:schemeClr val="tx1"/>
                </a:solidFill>
              </a:rPr>
              <a:t>The map function converts this range to 0 – 255 and sends this PWM value to the motor.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44"/>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Using an H bridge to control direction</a:t>
            </a:r>
            <a:endParaRPr dirty="0"/>
          </a:p>
        </p:txBody>
      </p:sp>
      <p:sp>
        <p:nvSpPr>
          <p:cNvPr id="941" name="Google Shape;941;p44"/>
          <p:cNvSpPr txBox="1">
            <a:spLocks noGrp="1"/>
          </p:cNvSpPr>
          <p:nvPr>
            <p:ph type="body" idx="1"/>
          </p:nvPr>
        </p:nvSpPr>
        <p:spPr>
          <a:xfrm>
            <a:off x="720000" y="1187400"/>
            <a:ext cx="7704000" cy="3416400"/>
          </a:xfrm>
          <a:prstGeom prst="rect">
            <a:avLst/>
          </a:prstGeom>
        </p:spPr>
        <p:txBody>
          <a:bodyPr spcFirstLastPara="1" wrap="square" lIns="91425" tIns="91425" rIns="91425" bIns="91425" anchor="t" anchorCtr="0">
            <a:noAutofit/>
          </a:bodyPr>
          <a:lstStyle/>
          <a:p>
            <a:pPr marL="457200" lvl="0" indent="-349250" algn="l" rtl="0">
              <a:lnSpc>
                <a:spcPct val="150000"/>
              </a:lnSpc>
              <a:spcBef>
                <a:spcPts val="0"/>
              </a:spcBef>
              <a:spcAft>
                <a:spcPts val="0"/>
              </a:spcAft>
              <a:buClr>
                <a:schemeClr val="tx1"/>
              </a:buClr>
              <a:buSzPts val="1900"/>
              <a:buChar char="●"/>
            </a:pPr>
            <a:r>
              <a:rPr lang="en" sz="1700" dirty="0"/>
              <a:t>Until now we have been spinning in one direction</a:t>
            </a:r>
            <a:endParaRPr sz="1700" dirty="0"/>
          </a:p>
          <a:p>
            <a:pPr marL="457200" lvl="0" indent="-349250" algn="l" rtl="0">
              <a:lnSpc>
                <a:spcPct val="150000"/>
              </a:lnSpc>
              <a:spcBef>
                <a:spcPts val="0"/>
              </a:spcBef>
              <a:spcAft>
                <a:spcPts val="0"/>
              </a:spcAft>
              <a:buSzPts val="1900"/>
              <a:buChar char="●"/>
            </a:pPr>
            <a:r>
              <a:rPr lang="en" sz="1700" dirty="0"/>
              <a:t>What if we want to change the direction of spin?</a:t>
            </a:r>
            <a:endParaRPr sz="1700" dirty="0"/>
          </a:p>
          <a:p>
            <a:pPr marL="914400" lvl="1" indent="-330200" algn="l" rtl="0">
              <a:lnSpc>
                <a:spcPct val="150000"/>
              </a:lnSpc>
              <a:spcBef>
                <a:spcPts val="0"/>
              </a:spcBef>
              <a:spcAft>
                <a:spcPts val="0"/>
              </a:spcAft>
              <a:buSzPts val="1600"/>
              <a:buChar char="○"/>
            </a:pPr>
            <a:r>
              <a:rPr lang="en" sz="1600" dirty="0"/>
              <a:t>The H- Bridge accomplishes this</a:t>
            </a:r>
            <a:endParaRPr sz="1600" dirty="0"/>
          </a:p>
        </p:txBody>
      </p:sp>
      <p:pic>
        <p:nvPicPr>
          <p:cNvPr id="2050" name="Picture 2" descr="SN754410 H-Bridge Motor Driver 1A - 2 Pack">
            <a:extLst>
              <a:ext uri="{FF2B5EF4-FFF2-40B4-BE49-F238E27FC236}">
                <a16:creationId xmlns:a16="http://schemas.microsoft.com/office/drawing/2014/main" id="{9E93ED0A-3FC8-3467-C4F6-E2D7AB40C7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8298" y="2499182"/>
            <a:ext cx="3660585" cy="25059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45"/>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Whats an H-Bridge?</a:t>
            </a:r>
            <a:endParaRPr/>
          </a:p>
        </p:txBody>
      </p:sp>
      <p:pic>
        <p:nvPicPr>
          <p:cNvPr id="947" name="Google Shape;947;p45"/>
          <p:cNvPicPr preferRelativeResize="0"/>
          <p:nvPr/>
        </p:nvPicPr>
        <p:blipFill rotWithShape="1">
          <a:blip r:embed="rId3">
            <a:alphaModFix/>
          </a:blip>
          <a:srcRect r="56234"/>
          <a:stretch/>
        </p:blipFill>
        <p:spPr>
          <a:xfrm>
            <a:off x="4977331" y="1253325"/>
            <a:ext cx="3782049" cy="2636850"/>
          </a:xfrm>
          <a:prstGeom prst="rect">
            <a:avLst/>
          </a:prstGeom>
          <a:noFill/>
          <a:ln>
            <a:noFill/>
          </a:ln>
        </p:spPr>
      </p:pic>
      <p:sp>
        <p:nvSpPr>
          <p:cNvPr id="4" name="Google Shape;953;p46">
            <a:extLst>
              <a:ext uri="{FF2B5EF4-FFF2-40B4-BE49-F238E27FC236}">
                <a16:creationId xmlns:a16="http://schemas.microsoft.com/office/drawing/2014/main" id="{700751A3-A2CF-403D-BF71-D0FC7B2CAC86}"/>
              </a:ext>
            </a:extLst>
          </p:cNvPr>
          <p:cNvSpPr txBox="1">
            <a:spLocks noGrp="1"/>
          </p:cNvSpPr>
          <p:nvPr>
            <p:ph type="body" idx="1"/>
          </p:nvPr>
        </p:nvSpPr>
        <p:spPr>
          <a:xfrm>
            <a:off x="720000" y="1187400"/>
            <a:ext cx="4192242" cy="34164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dirty="0"/>
              <a:t>By closing any 2 switches the motor responds differently</a:t>
            </a:r>
            <a:endParaRPr dirty="0"/>
          </a:p>
          <a:p>
            <a:pPr marL="914400" lvl="1" indent="-317500" algn="l" rtl="0">
              <a:spcBef>
                <a:spcPts val="0"/>
              </a:spcBef>
              <a:spcAft>
                <a:spcPts val="0"/>
              </a:spcAft>
              <a:buSzPts val="1400"/>
              <a:buChar char="○"/>
            </a:pPr>
            <a:r>
              <a:rPr lang="en" dirty="0"/>
              <a:t>Close S</a:t>
            </a:r>
            <a:r>
              <a:rPr lang="en" baseline="-25000" dirty="0"/>
              <a:t>1</a:t>
            </a:r>
            <a:r>
              <a:rPr lang="en" dirty="0"/>
              <a:t> &amp; S</a:t>
            </a:r>
            <a:r>
              <a:rPr lang="en" baseline="-25000" dirty="0"/>
              <a:t>4</a:t>
            </a:r>
            <a:endParaRPr dirty="0"/>
          </a:p>
          <a:p>
            <a:pPr marL="1371600" lvl="2" indent="-311150" algn="l" rtl="0">
              <a:spcBef>
                <a:spcPts val="0"/>
              </a:spcBef>
              <a:spcAft>
                <a:spcPts val="0"/>
              </a:spcAft>
              <a:buSzPts val="1300"/>
              <a:buChar char="■"/>
            </a:pPr>
            <a:r>
              <a:rPr lang="en" dirty="0"/>
              <a:t>Motor spins one direction</a:t>
            </a:r>
            <a:endParaRPr dirty="0"/>
          </a:p>
          <a:p>
            <a:pPr marL="914400" lvl="1" indent="-317500" algn="l" rtl="0">
              <a:spcBef>
                <a:spcPts val="0"/>
              </a:spcBef>
              <a:spcAft>
                <a:spcPts val="0"/>
              </a:spcAft>
              <a:buSzPts val="1400"/>
              <a:buChar char="○"/>
            </a:pPr>
            <a:r>
              <a:rPr lang="en" sz="1400" dirty="0"/>
              <a:t>Close S</a:t>
            </a:r>
            <a:r>
              <a:rPr lang="en" baseline="-25000" dirty="0"/>
              <a:t>2</a:t>
            </a:r>
            <a:r>
              <a:rPr lang="en" sz="1400" dirty="0"/>
              <a:t> &amp; S</a:t>
            </a:r>
            <a:r>
              <a:rPr lang="en" baseline="-25000" dirty="0"/>
              <a:t>3</a:t>
            </a:r>
            <a:endParaRPr sz="1400" dirty="0"/>
          </a:p>
          <a:p>
            <a:pPr marL="1371600" lvl="2" indent="-311150" algn="l" rtl="0">
              <a:spcBef>
                <a:spcPts val="0"/>
              </a:spcBef>
              <a:spcAft>
                <a:spcPts val="0"/>
              </a:spcAft>
              <a:buSzPts val="1300"/>
              <a:buChar char="■"/>
            </a:pPr>
            <a:r>
              <a:rPr lang="en" sz="1300" dirty="0"/>
              <a:t>Motor spins </a:t>
            </a:r>
            <a:r>
              <a:rPr lang="en" dirty="0"/>
              <a:t>the opposite</a:t>
            </a:r>
            <a:r>
              <a:rPr lang="en" sz="1300" dirty="0"/>
              <a:t> direction</a:t>
            </a:r>
            <a:endParaRPr sz="1300" dirty="0"/>
          </a:p>
          <a:p>
            <a:pPr marL="914400" lvl="1" indent="-317500" algn="l" rtl="0">
              <a:spcBef>
                <a:spcPts val="0"/>
              </a:spcBef>
              <a:spcAft>
                <a:spcPts val="0"/>
              </a:spcAft>
              <a:buSzPts val="1400"/>
              <a:buChar char="○"/>
            </a:pPr>
            <a:r>
              <a:rPr lang="en" dirty="0">
                <a:solidFill>
                  <a:srgbClr val="FFC000"/>
                </a:solidFill>
              </a:rPr>
              <a:t>Close S</a:t>
            </a:r>
            <a:r>
              <a:rPr lang="en" baseline="-25000" dirty="0">
                <a:solidFill>
                  <a:srgbClr val="FFC000"/>
                </a:solidFill>
              </a:rPr>
              <a:t>1</a:t>
            </a:r>
            <a:r>
              <a:rPr lang="en" dirty="0">
                <a:solidFill>
                  <a:srgbClr val="FFC000"/>
                </a:solidFill>
              </a:rPr>
              <a:t> &amp; S</a:t>
            </a:r>
            <a:r>
              <a:rPr lang="en" baseline="-25000" dirty="0">
                <a:solidFill>
                  <a:srgbClr val="FFC000"/>
                </a:solidFill>
              </a:rPr>
              <a:t>2</a:t>
            </a:r>
            <a:endParaRPr dirty="0">
              <a:solidFill>
                <a:srgbClr val="FFC000"/>
              </a:solidFill>
            </a:endParaRPr>
          </a:p>
          <a:p>
            <a:pPr marL="1371600" lvl="2" indent="-311150" algn="l" rtl="0">
              <a:spcBef>
                <a:spcPts val="0"/>
              </a:spcBef>
              <a:spcAft>
                <a:spcPts val="0"/>
              </a:spcAft>
              <a:buSzPts val="1300"/>
              <a:buChar char="■"/>
            </a:pPr>
            <a:r>
              <a:rPr lang="en-US" dirty="0">
                <a:solidFill>
                  <a:srgbClr val="FFC000"/>
                </a:solidFill>
              </a:rPr>
              <a:t>SHORT CIRCUIT!</a:t>
            </a:r>
            <a:endParaRPr dirty="0">
              <a:solidFill>
                <a:srgbClr val="FFC000"/>
              </a:solidFill>
            </a:endParaRPr>
          </a:p>
          <a:p>
            <a:pPr marL="914400" lvl="1" indent="-317500" algn="l" rtl="0">
              <a:spcBef>
                <a:spcPts val="0"/>
              </a:spcBef>
              <a:spcAft>
                <a:spcPts val="0"/>
              </a:spcAft>
              <a:buSzPts val="1400"/>
              <a:buChar char="○"/>
            </a:pPr>
            <a:r>
              <a:rPr lang="en" dirty="0">
                <a:solidFill>
                  <a:srgbClr val="FFC000"/>
                </a:solidFill>
              </a:rPr>
              <a:t>Close S</a:t>
            </a:r>
            <a:r>
              <a:rPr lang="en" baseline="-25000" dirty="0">
                <a:solidFill>
                  <a:srgbClr val="FFC000"/>
                </a:solidFill>
              </a:rPr>
              <a:t>3</a:t>
            </a:r>
            <a:r>
              <a:rPr lang="en" dirty="0">
                <a:solidFill>
                  <a:srgbClr val="FFC000"/>
                </a:solidFill>
              </a:rPr>
              <a:t> &amp; S</a:t>
            </a:r>
            <a:r>
              <a:rPr lang="en" baseline="-25000" dirty="0">
                <a:solidFill>
                  <a:srgbClr val="FFC000"/>
                </a:solidFill>
              </a:rPr>
              <a:t>4</a:t>
            </a:r>
            <a:endParaRPr dirty="0">
              <a:solidFill>
                <a:srgbClr val="FFC000"/>
              </a:solidFill>
            </a:endParaRPr>
          </a:p>
          <a:p>
            <a:pPr marL="1371600" lvl="2" indent="-311150" algn="l" rtl="0">
              <a:spcBef>
                <a:spcPts val="0"/>
              </a:spcBef>
              <a:spcAft>
                <a:spcPts val="0"/>
              </a:spcAft>
              <a:buSzPts val="1300"/>
              <a:buChar char="■"/>
            </a:pPr>
            <a:r>
              <a:rPr lang="en-US" dirty="0">
                <a:solidFill>
                  <a:srgbClr val="FFC000"/>
                </a:solidFill>
              </a:rPr>
              <a:t>SHORT CIRCUIT!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47"/>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Warning</a:t>
            </a:r>
            <a:endParaRPr/>
          </a:p>
        </p:txBody>
      </p:sp>
      <p:sp>
        <p:nvSpPr>
          <p:cNvPr id="959" name="Google Shape;959;p47"/>
          <p:cNvSpPr txBox="1">
            <a:spLocks noGrp="1"/>
          </p:cNvSpPr>
          <p:nvPr>
            <p:ph type="body" idx="1"/>
          </p:nvPr>
        </p:nvSpPr>
        <p:spPr>
          <a:xfrm>
            <a:off x="720000" y="1187400"/>
            <a:ext cx="7704000" cy="341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t>Be aware of the main issues that plague an H-Bridge.</a:t>
            </a:r>
            <a:endParaRPr sz="1700" dirty="0"/>
          </a:p>
          <a:p>
            <a:pPr marL="0" lvl="0" indent="0" algn="ctr" rtl="0">
              <a:spcBef>
                <a:spcPts val="1600"/>
              </a:spcBef>
              <a:spcAft>
                <a:spcPts val="0"/>
              </a:spcAft>
              <a:buNone/>
            </a:pPr>
            <a:r>
              <a:rPr lang="en" sz="1700" dirty="0"/>
              <a:t>A direct short to the power source (closing</a:t>
            </a:r>
            <a:r>
              <a:rPr lang="en" sz="1600" dirty="0"/>
              <a:t> S</a:t>
            </a:r>
            <a:r>
              <a:rPr lang="en" sz="1600" baseline="-25000" dirty="0"/>
              <a:t>1</a:t>
            </a:r>
            <a:r>
              <a:rPr lang="en" sz="1600" dirty="0"/>
              <a:t> &amp; S</a:t>
            </a:r>
            <a:r>
              <a:rPr lang="en" sz="1600" baseline="-25000" dirty="0"/>
              <a:t>2</a:t>
            </a:r>
            <a:r>
              <a:rPr lang="en" sz="1600" dirty="0"/>
              <a:t>).</a:t>
            </a:r>
            <a:endParaRPr sz="1600" dirty="0"/>
          </a:p>
          <a:p>
            <a:pPr marL="0" lvl="0" indent="0" algn="ctr" rtl="0">
              <a:spcBef>
                <a:spcPts val="1600"/>
              </a:spcBef>
              <a:spcAft>
                <a:spcPts val="0"/>
              </a:spcAft>
              <a:buNone/>
            </a:pPr>
            <a:r>
              <a:rPr lang="en" sz="1600" dirty="0"/>
              <a:t>Because we are using a 9 V battery, a shorted battery heats up and could cause a leak or fire</a:t>
            </a:r>
            <a:endParaRPr sz="1600" dirty="0"/>
          </a:p>
          <a:p>
            <a:pPr marL="0" lvl="0" indent="0" algn="ctr" rtl="0">
              <a:spcBef>
                <a:spcPts val="1600"/>
              </a:spcBef>
              <a:spcAft>
                <a:spcPts val="1600"/>
              </a:spcAft>
              <a:buNone/>
            </a:pPr>
            <a:r>
              <a:rPr lang="en" sz="1600" dirty="0"/>
              <a:t>To ensure you don't blow anything up,</a:t>
            </a:r>
            <a:r>
              <a:rPr lang="en" sz="1600" i="1" dirty="0"/>
              <a:t> </a:t>
            </a:r>
            <a:r>
              <a:rPr lang="en" sz="1600" i="1" dirty="0">
                <a:solidFill>
                  <a:srgbClr val="FFC000"/>
                </a:solidFill>
              </a:rPr>
              <a:t>always</a:t>
            </a:r>
            <a:r>
              <a:rPr lang="en" sz="1600" dirty="0">
                <a:solidFill>
                  <a:srgbClr val="FFC000"/>
                </a:solidFill>
              </a:rPr>
              <a:t> disable the chip with the software before switching the state of any switches</a:t>
            </a:r>
            <a:endParaRPr sz="1600" dirty="0">
              <a:solidFill>
                <a:srgbClr val="FFC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2A6D0-56EB-49EE-AC70-0F1B9B2EDA30}"/>
              </a:ext>
            </a:extLst>
          </p:cNvPr>
          <p:cNvSpPr>
            <a:spLocks noGrp="1"/>
          </p:cNvSpPr>
          <p:nvPr>
            <p:ph type="title"/>
          </p:nvPr>
        </p:nvSpPr>
        <p:spPr>
          <a:xfrm>
            <a:off x="1771172" y="1372642"/>
            <a:ext cx="5601656" cy="616800"/>
          </a:xfrm>
        </p:spPr>
        <p:txBody>
          <a:bodyPr/>
          <a:lstStyle/>
          <a:p>
            <a:r>
              <a:rPr lang="en-US" dirty="0"/>
              <a:t>PowerPoint and Code</a:t>
            </a:r>
          </a:p>
        </p:txBody>
      </p:sp>
      <p:sp>
        <p:nvSpPr>
          <p:cNvPr id="4" name="Subtitle 3">
            <a:extLst>
              <a:ext uri="{FF2B5EF4-FFF2-40B4-BE49-F238E27FC236}">
                <a16:creationId xmlns:a16="http://schemas.microsoft.com/office/drawing/2014/main" id="{FCE4C0B2-E775-4300-9C1C-B204E2F812E0}"/>
              </a:ext>
            </a:extLst>
          </p:cNvPr>
          <p:cNvSpPr>
            <a:spLocks noGrp="1"/>
          </p:cNvSpPr>
          <p:nvPr>
            <p:ph type="subTitle" idx="1"/>
          </p:nvPr>
        </p:nvSpPr>
        <p:spPr>
          <a:xfrm>
            <a:off x="2323463" y="2168753"/>
            <a:ext cx="4125600" cy="419700"/>
          </a:xfrm>
        </p:spPr>
        <p:txBody>
          <a:bodyPr/>
          <a:lstStyle/>
          <a:p>
            <a:r>
              <a:rPr lang="en-US" dirty="0"/>
              <a:t>Github.com/</a:t>
            </a:r>
            <a:r>
              <a:rPr lang="en-US" dirty="0" err="1"/>
              <a:t>EELabMan</a:t>
            </a:r>
            <a:endParaRPr lang="en-US" dirty="0"/>
          </a:p>
        </p:txBody>
      </p:sp>
      <p:sp>
        <p:nvSpPr>
          <p:cNvPr id="7" name="Subtitle 3">
            <a:extLst>
              <a:ext uri="{FF2B5EF4-FFF2-40B4-BE49-F238E27FC236}">
                <a16:creationId xmlns:a16="http://schemas.microsoft.com/office/drawing/2014/main" id="{613D3C9A-8239-42D6-B021-1869D97AC86F}"/>
              </a:ext>
            </a:extLst>
          </p:cNvPr>
          <p:cNvSpPr txBox="1">
            <a:spLocks/>
          </p:cNvSpPr>
          <p:nvPr/>
        </p:nvSpPr>
        <p:spPr>
          <a:xfrm>
            <a:off x="2323462" y="2925991"/>
            <a:ext cx="4728501" cy="419700"/>
          </a:xfrm>
          <a:prstGeom prst="rect">
            <a:avLst/>
          </a:prstGeom>
          <a:noFill/>
          <a:ln>
            <a:noFill/>
          </a:ln>
        </p:spPr>
        <p:txBody>
          <a:bodyPr spcFirstLastPara="1" wrap="square" lIns="68569" tIns="68569" rIns="68569" bIns="68569" anchor="ctr" anchorCtr="0">
            <a:noAutofit/>
          </a:bodyPr>
          <a:lstStyle>
            <a:defPPr marR="0" lvl="0" algn="l" rtl="0">
              <a:lnSpc>
                <a:spcPct val="100000"/>
              </a:lnSpc>
              <a:spcBef>
                <a:spcPts val="0"/>
              </a:spcBef>
              <a:spcAft>
                <a:spcPts val="0"/>
              </a:spcAft>
            </a:defPPr>
            <a:lvl1pPr marL="457200" marR="0" lvl="0" indent="-317500" algn="ctr" rtl="0" eaLnBrk="1" hangingPunct="1">
              <a:lnSpc>
                <a:spcPct val="100000"/>
              </a:lnSpc>
              <a:spcBef>
                <a:spcPts val="0"/>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1pPr>
            <a:lvl2pPr marL="914400" marR="0" lvl="1" indent="-317500" algn="ctr" rtl="0" eaLnBrk="1" hangingPunct="1">
              <a:lnSpc>
                <a:spcPct val="100000"/>
              </a:lnSpc>
              <a:spcBef>
                <a:spcPts val="0"/>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2pPr>
            <a:lvl3pPr marL="1371600" marR="0" lvl="2"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3pPr>
            <a:lvl4pPr marL="1828800" marR="0" lvl="3"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4pPr>
            <a:lvl5pPr marL="2286000" marR="0" lvl="4"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5pPr>
            <a:lvl6pPr marL="2743200" marR="0" lvl="5"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6pPr>
            <a:lvl7pPr marL="3200400" marR="0" lvl="6"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7pPr>
            <a:lvl8pPr marL="3657600" marR="0" lvl="7"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8pPr>
            <a:lvl9pPr marL="4114800" marR="0" lvl="8" indent="-317500" algn="ctr" rtl="0" eaLnBrk="1" hangingPunct="1">
              <a:lnSpc>
                <a:spcPct val="100000"/>
              </a:lnSpc>
              <a:spcBef>
                <a:spcPts val="2133"/>
              </a:spcBef>
              <a:spcAft>
                <a:spcPts val="2133"/>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9pPr>
          </a:lstStyle>
          <a:p>
            <a:r>
              <a:rPr lang="en-US" sz="1400" dirty="0"/>
              <a:t>Go To Repositories and find Arduino 3 Motors and Servos</a:t>
            </a:r>
          </a:p>
        </p:txBody>
      </p:sp>
    </p:spTree>
    <p:extLst>
      <p:ext uri="{BB962C8B-B14F-4D97-AF65-F5344CB8AC3E}">
        <p14:creationId xmlns:p14="http://schemas.microsoft.com/office/powerpoint/2010/main" val="866875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sp>
        <p:nvSpPr>
          <p:cNvPr id="964" name="Google Shape;964;p48"/>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H-bridge Pinout </a:t>
            </a:r>
            <a:endParaRPr dirty="0"/>
          </a:p>
        </p:txBody>
      </p:sp>
      <p:sp>
        <p:nvSpPr>
          <p:cNvPr id="966" name="Google Shape;966;p48"/>
          <p:cNvSpPr txBox="1"/>
          <p:nvPr/>
        </p:nvSpPr>
        <p:spPr>
          <a:xfrm>
            <a:off x="900150" y="3807050"/>
            <a:ext cx="7343700" cy="8619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dk2"/>
              </a:buClr>
              <a:buSzPts val="1700"/>
              <a:buFont typeface="Source Sans Pro"/>
              <a:buChar char="●"/>
            </a:pPr>
            <a:r>
              <a:rPr lang="en" sz="1500">
                <a:solidFill>
                  <a:schemeClr val="dk2"/>
                </a:solidFill>
                <a:latin typeface="Source Sans Pro"/>
                <a:ea typeface="Source Sans Pro"/>
                <a:cs typeface="Source Sans Pro"/>
                <a:sym typeface="Source Sans Pro"/>
              </a:rPr>
              <a:t>Integrated circuits (ICs) are numbered from top left counter clockwise</a:t>
            </a:r>
            <a:endParaRPr sz="1500">
              <a:solidFill>
                <a:schemeClr val="dk2"/>
              </a:solidFill>
              <a:latin typeface="Source Sans Pro"/>
              <a:ea typeface="Source Sans Pro"/>
              <a:cs typeface="Source Sans Pro"/>
              <a:sym typeface="Source Sans Pro"/>
            </a:endParaRPr>
          </a:p>
          <a:p>
            <a:pPr marL="914400" lvl="1" indent="-317500" algn="l" rtl="0">
              <a:spcBef>
                <a:spcPts val="0"/>
              </a:spcBef>
              <a:spcAft>
                <a:spcPts val="0"/>
              </a:spcAft>
              <a:buClr>
                <a:schemeClr val="dk2"/>
              </a:buClr>
              <a:buSzPts val="1400"/>
              <a:buFont typeface="Raleway"/>
              <a:buChar char="○"/>
            </a:pPr>
            <a:r>
              <a:rPr lang="en">
                <a:solidFill>
                  <a:schemeClr val="dk2"/>
                </a:solidFill>
                <a:latin typeface="Source Sans Pro"/>
                <a:ea typeface="Source Sans Pro"/>
                <a:cs typeface="Source Sans Pro"/>
                <a:sym typeface="Source Sans Pro"/>
              </a:rPr>
              <a:t>There is always an indication of top of the chip</a:t>
            </a:r>
            <a:endParaRPr>
              <a:solidFill>
                <a:schemeClr val="dk2"/>
              </a:solidFill>
              <a:latin typeface="Source Sans Pro"/>
              <a:ea typeface="Source Sans Pro"/>
              <a:cs typeface="Source Sans Pro"/>
              <a:sym typeface="Source Sans Pro"/>
            </a:endParaRPr>
          </a:p>
          <a:p>
            <a:pPr marL="1371600" lvl="2" indent="-311150" algn="l" rtl="0">
              <a:spcBef>
                <a:spcPts val="0"/>
              </a:spcBef>
              <a:spcAft>
                <a:spcPts val="0"/>
              </a:spcAft>
              <a:buClr>
                <a:schemeClr val="dk2"/>
              </a:buClr>
              <a:buSzPts val="1300"/>
              <a:buFont typeface="Raleway"/>
              <a:buChar char="■"/>
            </a:pPr>
            <a:r>
              <a:rPr lang="en" sz="1300">
                <a:solidFill>
                  <a:schemeClr val="dk2"/>
                </a:solidFill>
                <a:latin typeface="Source Sans Pro"/>
                <a:ea typeface="Source Sans Pro"/>
                <a:cs typeface="Source Sans Pro"/>
                <a:sym typeface="Source Sans Pro"/>
              </a:rPr>
              <a:t>Notice the “half circle”</a:t>
            </a:r>
            <a:endParaRPr>
              <a:latin typeface="Source Sans Pro"/>
              <a:ea typeface="Source Sans Pro"/>
              <a:cs typeface="Source Sans Pro"/>
              <a:sym typeface="Source Sans Pro"/>
            </a:endParaRPr>
          </a:p>
        </p:txBody>
      </p:sp>
      <p:pic>
        <p:nvPicPr>
          <p:cNvPr id="2050" name="Picture 2" descr="SN754410 Quad Half H-Bridge Motor Driver 1A - Protostack">
            <a:extLst>
              <a:ext uri="{FF2B5EF4-FFF2-40B4-BE49-F238E27FC236}">
                <a16:creationId xmlns:a16="http://schemas.microsoft.com/office/drawing/2014/main" id="{39CFFB6A-6056-43AD-999C-47ADE2EA7C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6717" y="1097395"/>
            <a:ext cx="2629859" cy="262985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sp>
        <p:nvSpPr>
          <p:cNvPr id="971" name="Google Shape;971;p49"/>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to understand the H-Bridge</a:t>
            </a:r>
            <a:endParaRPr/>
          </a:p>
        </p:txBody>
      </p:sp>
      <p:sp>
        <p:nvSpPr>
          <p:cNvPr id="972" name="Google Shape;972;p49"/>
          <p:cNvSpPr txBox="1">
            <a:spLocks noGrp="1"/>
          </p:cNvSpPr>
          <p:nvPr>
            <p:ph type="body" idx="1"/>
          </p:nvPr>
        </p:nvSpPr>
        <p:spPr>
          <a:xfrm>
            <a:off x="720000" y="1187400"/>
            <a:ext cx="7704000" cy="3416400"/>
          </a:xfrm>
          <a:prstGeom prst="rect">
            <a:avLst/>
          </a:prstGeom>
        </p:spPr>
        <p:txBody>
          <a:bodyPr spcFirstLastPara="1" wrap="square" lIns="91425" tIns="91425" rIns="91425" bIns="91425" anchor="t" anchorCtr="0">
            <a:normAutofit fontScale="92500" lnSpcReduction="20000"/>
          </a:bodyPr>
          <a:lstStyle/>
          <a:p>
            <a:pPr marL="457200" lvl="0" indent="-336550" algn="l" rtl="0">
              <a:spcBef>
                <a:spcPts val="0"/>
              </a:spcBef>
              <a:spcAft>
                <a:spcPts val="0"/>
              </a:spcAft>
              <a:buSzPts val="1700"/>
              <a:buChar char="●"/>
            </a:pPr>
            <a:r>
              <a:rPr lang="en" dirty="0"/>
              <a:t>Which pins we are using</a:t>
            </a:r>
            <a:endParaRPr/>
          </a:p>
          <a:p>
            <a:pPr marL="914400" lvl="1" indent="-317500" algn="l" rtl="0">
              <a:spcBef>
                <a:spcPts val="0"/>
              </a:spcBef>
              <a:spcAft>
                <a:spcPts val="0"/>
              </a:spcAft>
              <a:buSzPts val="1400"/>
              <a:buChar char="○"/>
            </a:pPr>
            <a:r>
              <a:rPr lang="en" dirty="0"/>
              <a:t>GND (pins 4,5,12,13)</a:t>
            </a:r>
            <a:endParaRPr/>
          </a:p>
          <a:p>
            <a:pPr marL="1371600" lvl="2" indent="-311150" algn="l" rtl="0">
              <a:spcBef>
                <a:spcPts val="0"/>
              </a:spcBef>
              <a:spcAft>
                <a:spcPts val="0"/>
              </a:spcAft>
              <a:buSzPts val="1300"/>
              <a:buChar char="■"/>
            </a:pPr>
            <a:r>
              <a:rPr lang="en" dirty="0"/>
              <a:t>These pins connect to a shared ground</a:t>
            </a:r>
            <a:endParaRPr/>
          </a:p>
          <a:p>
            <a:pPr marL="914400" lvl="1" indent="-317500" algn="l" rtl="0">
              <a:spcBef>
                <a:spcPts val="0"/>
              </a:spcBef>
              <a:spcAft>
                <a:spcPts val="0"/>
              </a:spcAft>
              <a:buSzPts val="1400"/>
              <a:buChar char="○"/>
            </a:pPr>
            <a:r>
              <a:rPr lang="en" dirty="0"/>
              <a:t>V</a:t>
            </a:r>
            <a:r>
              <a:rPr lang="en" baseline="-25000" dirty="0"/>
              <a:t>cc2</a:t>
            </a:r>
            <a:r>
              <a:rPr lang="en" dirty="0"/>
              <a:t> (pin 8)</a:t>
            </a:r>
            <a:endParaRPr/>
          </a:p>
          <a:p>
            <a:pPr marL="1371600" lvl="2" indent="-311150" algn="l" rtl="0">
              <a:spcBef>
                <a:spcPts val="0"/>
              </a:spcBef>
              <a:spcAft>
                <a:spcPts val="0"/>
              </a:spcAft>
              <a:buSzPts val="1300"/>
              <a:buChar char="■"/>
            </a:pPr>
            <a:r>
              <a:rPr lang="en" dirty="0"/>
              <a:t>Supplies motor current (connect to 9 V)</a:t>
            </a:r>
            <a:endParaRPr/>
          </a:p>
          <a:p>
            <a:pPr marL="914400" lvl="1" indent="-317500" algn="l" rtl="0">
              <a:spcBef>
                <a:spcPts val="0"/>
              </a:spcBef>
              <a:spcAft>
                <a:spcPts val="0"/>
              </a:spcAft>
              <a:buSzPts val="1400"/>
              <a:buChar char="○"/>
            </a:pPr>
            <a:r>
              <a:rPr lang="en" dirty="0"/>
              <a:t>V</a:t>
            </a:r>
            <a:r>
              <a:rPr lang="en" baseline="-25000" dirty="0"/>
              <a:t>cc1</a:t>
            </a:r>
            <a:r>
              <a:rPr lang="en" dirty="0"/>
              <a:t> (pin 16)</a:t>
            </a:r>
            <a:endParaRPr/>
          </a:p>
          <a:p>
            <a:pPr marL="1371600" lvl="2" indent="-311150" algn="l" rtl="0">
              <a:spcBef>
                <a:spcPts val="0"/>
              </a:spcBef>
              <a:spcAft>
                <a:spcPts val="0"/>
              </a:spcAft>
              <a:buSzPts val="1300"/>
              <a:buChar char="■"/>
            </a:pPr>
            <a:r>
              <a:rPr lang="en" dirty="0"/>
              <a:t>Supplies chip logic power (connect to 5 V)</a:t>
            </a:r>
            <a:endParaRPr/>
          </a:p>
          <a:p>
            <a:pPr marL="914400" lvl="1" indent="-317500" algn="l" rtl="0">
              <a:spcBef>
                <a:spcPts val="0"/>
              </a:spcBef>
              <a:spcAft>
                <a:spcPts val="0"/>
              </a:spcAft>
              <a:buSzPts val="1400"/>
              <a:buChar char="○"/>
            </a:pPr>
            <a:r>
              <a:rPr lang="en" dirty="0"/>
              <a:t>1Y &amp; 2Y (pins 3 &amp; 6)\</a:t>
            </a:r>
            <a:endParaRPr/>
          </a:p>
          <a:p>
            <a:pPr marL="1371600" lvl="2" indent="-311150" algn="l" rtl="0">
              <a:spcBef>
                <a:spcPts val="0"/>
              </a:spcBef>
              <a:spcAft>
                <a:spcPts val="0"/>
              </a:spcAft>
              <a:buSzPts val="1300"/>
              <a:buChar char="■"/>
            </a:pPr>
            <a:r>
              <a:rPr lang="en" dirty="0"/>
              <a:t>Output for the left driver (connect to motor)</a:t>
            </a:r>
            <a:endParaRPr/>
          </a:p>
          <a:p>
            <a:pPr marL="914400" lvl="1" indent="-317500" algn="l" rtl="0">
              <a:spcBef>
                <a:spcPts val="0"/>
              </a:spcBef>
              <a:spcAft>
                <a:spcPts val="0"/>
              </a:spcAft>
              <a:buSzPts val="1400"/>
              <a:buChar char="○"/>
            </a:pPr>
            <a:r>
              <a:rPr lang="en" dirty="0"/>
              <a:t>1A &amp;2A (pins 1 &amp; 7)</a:t>
            </a:r>
            <a:endParaRPr/>
          </a:p>
          <a:p>
            <a:pPr marL="1371600" lvl="2" indent="-311150" algn="l" rtl="0">
              <a:spcBef>
                <a:spcPts val="0"/>
              </a:spcBef>
              <a:spcAft>
                <a:spcPts val="0"/>
              </a:spcAft>
              <a:buSzPts val="1300"/>
              <a:buChar char="■"/>
            </a:pPr>
            <a:r>
              <a:rPr lang="en" dirty="0"/>
              <a:t>State definition pins (connect to Arduino to toggle state)</a:t>
            </a:r>
            <a:endParaRPr dirty="0"/>
          </a:p>
          <a:p>
            <a:pPr marL="914400" lvl="1" indent="-317500" algn="l" rtl="0">
              <a:spcBef>
                <a:spcPts val="0"/>
              </a:spcBef>
              <a:spcAft>
                <a:spcPts val="0"/>
              </a:spcAft>
              <a:buSzPts val="1400"/>
              <a:buChar char="○"/>
            </a:pPr>
            <a:r>
              <a:rPr lang="en" dirty="0"/>
              <a:t>1,2En (pin 1)</a:t>
            </a:r>
            <a:endParaRPr/>
          </a:p>
          <a:p>
            <a:pPr lvl="2">
              <a:spcBef>
                <a:spcPts val="0"/>
              </a:spcBef>
            </a:pPr>
            <a:r>
              <a:rPr lang="en" dirty="0"/>
              <a:t>  Enables or disable left driver  (connect to Arduino to control speed dynamically)</a:t>
            </a:r>
            <a:endParaRPr dirty="0"/>
          </a:p>
          <a:p>
            <a:pPr marL="914400" lvl="1" indent="-317500" algn="l" rtl="0">
              <a:spcBef>
                <a:spcPts val="0"/>
              </a:spcBef>
              <a:spcAft>
                <a:spcPts val="0"/>
              </a:spcAft>
              <a:buSzPts val="1400"/>
              <a:buChar char="○"/>
            </a:pPr>
            <a:r>
              <a:rPr lang="en" dirty="0"/>
              <a:t>3Y &amp;4Y (pin 11 &amp; 14)</a:t>
            </a:r>
            <a:endParaRPr/>
          </a:p>
          <a:p>
            <a:pPr marL="1371600" lvl="2" indent="-311150" algn="l" rtl="0">
              <a:spcBef>
                <a:spcPts val="0"/>
              </a:spcBef>
              <a:spcAft>
                <a:spcPts val="0"/>
              </a:spcAft>
              <a:buSzPts val="1300"/>
              <a:buChar char="■"/>
            </a:pPr>
            <a:r>
              <a:rPr lang="en" dirty="0"/>
              <a:t>Right driver pins (not being used in this project)</a:t>
            </a:r>
            <a:endParaRPr/>
          </a:p>
          <a:p>
            <a:pPr marL="914400" lvl="1" indent="-317500" algn="l" rtl="0">
              <a:spcBef>
                <a:spcPts val="0"/>
              </a:spcBef>
              <a:spcAft>
                <a:spcPts val="0"/>
              </a:spcAft>
              <a:buSzPts val="1400"/>
              <a:buChar char="○"/>
            </a:pPr>
            <a:r>
              <a:rPr lang="en" dirty="0"/>
              <a:t>3A &amp; 4A</a:t>
            </a:r>
            <a:endParaRPr/>
          </a:p>
          <a:p>
            <a:pPr marL="1371600" lvl="2" indent="-311150" algn="l" rtl="0">
              <a:spcBef>
                <a:spcPts val="0"/>
              </a:spcBef>
              <a:spcAft>
                <a:spcPts val="0"/>
              </a:spcAft>
              <a:buSzPts val="1300"/>
              <a:buChar char="■"/>
            </a:pPr>
            <a:r>
              <a:rPr lang="en" dirty="0"/>
              <a:t>State switches for right driver (not in use this project)</a:t>
            </a:r>
            <a:endParaRPr/>
          </a:p>
          <a:p>
            <a:pPr marL="914400" lvl="1" indent="-317500" algn="l" rtl="0">
              <a:spcBef>
                <a:spcPts val="0"/>
              </a:spcBef>
              <a:spcAft>
                <a:spcPts val="0"/>
              </a:spcAft>
              <a:buSzPts val="1400"/>
              <a:buChar char="○"/>
            </a:pPr>
            <a:r>
              <a:rPr lang="en" dirty="0"/>
              <a:t>3,4EN</a:t>
            </a:r>
            <a:endParaRPr/>
          </a:p>
          <a:p>
            <a:pPr lvl="2">
              <a:spcBef>
                <a:spcPts val="0"/>
              </a:spcBef>
            </a:pPr>
            <a:r>
              <a:rPr lang="en" dirty="0"/>
              <a:t>Enables or disable left driver  (connect GND for this application)</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977" name="Google Shape;977;p50"/>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Lets wire it up</a:t>
            </a:r>
            <a:endParaRPr/>
          </a:p>
        </p:txBody>
      </p:sp>
      <p:sp>
        <p:nvSpPr>
          <p:cNvPr id="6" name="TextBox 5">
            <a:extLst>
              <a:ext uri="{FF2B5EF4-FFF2-40B4-BE49-F238E27FC236}">
                <a16:creationId xmlns:a16="http://schemas.microsoft.com/office/drawing/2014/main" id="{C61F93FC-8E0C-7989-CC1C-C6F9BD59FDAD}"/>
              </a:ext>
            </a:extLst>
          </p:cNvPr>
          <p:cNvSpPr txBox="1"/>
          <p:nvPr/>
        </p:nvSpPr>
        <p:spPr>
          <a:xfrm>
            <a:off x="839337" y="1521725"/>
            <a:ext cx="4285397" cy="523220"/>
          </a:xfrm>
          <a:prstGeom prst="rect">
            <a:avLst/>
          </a:prstGeom>
          <a:noFill/>
        </p:spPr>
        <p:txBody>
          <a:bodyPr wrap="square" rtlCol="0">
            <a:spAutoFit/>
          </a:bodyPr>
          <a:lstStyle/>
          <a:p>
            <a:r>
              <a:rPr lang="en-US" dirty="0">
                <a:solidFill>
                  <a:schemeClr val="tx1"/>
                </a:solidFill>
              </a:rPr>
              <a:t>The 16 pin IC Chip has a notch on the left side by pin 1 to . Pin 1 should be in the lower left corner.</a:t>
            </a:r>
          </a:p>
        </p:txBody>
      </p:sp>
      <p:pic>
        <p:nvPicPr>
          <p:cNvPr id="8" name="Picture 7" descr="A circuit board with wires and wires&#10;&#10;AI-generated content may be incorrect.">
            <a:extLst>
              <a:ext uri="{FF2B5EF4-FFF2-40B4-BE49-F238E27FC236}">
                <a16:creationId xmlns:a16="http://schemas.microsoft.com/office/drawing/2014/main" id="{934EB544-065D-B442-ADAA-A8BD45AE605D}"/>
              </a:ext>
            </a:extLst>
          </p:cNvPr>
          <p:cNvPicPr>
            <a:picLocks noChangeAspect="1"/>
          </p:cNvPicPr>
          <p:nvPr/>
        </p:nvPicPr>
        <p:blipFill>
          <a:blip r:embed="rId3"/>
          <a:stretch>
            <a:fillRect/>
          </a:stretch>
        </p:blipFill>
        <p:spPr>
          <a:xfrm>
            <a:off x="5272977" y="429087"/>
            <a:ext cx="3524190" cy="4603800"/>
          </a:xfrm>
          <a:prstGeom prst="rect">
            <a:avLst/>
          </a:prstGeom>
        </p:spPr>
      </p:pic>
      <p:pic>
        <p:nvPicPr>
          <p:cNvPr id="9" name="Picture 8" descr="A blue propeller on a black background&#10;&#10;AI-generated content may be incorrect.">
            <a:extLst>
              <a:ext uri="{FF2B5EF4-FFF2-40B4-BE49-F238E27FC236}">
                <a16:creationId xmlns:a16="http://schemas.microsoft.com/office/drawing/2014/main" id="{A01AA62E-6C1F-FC82-0F58-158FDA249951}"/>
              </a:ext>
            </a:extLst>
          </p:cNvPr>
          <p:cNvPicPr>
            <a:picLocks noChangeAspect="1"/>
          </p:cNvPicPr>
          <p:nvPr/>
        </p:nvPicPr>
        <p:blipFill>
          <a:blip r:embed="rId4"/>
          <a:stretch>
            <a:fillRect/>
          </a:stretch>
        </p:blipFill>
        <p:spPr>
          <a:xfrm>
            <a:off x="7035072" y="4529034"/>
            <a:ext cx="574823" cy="552714"/>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51"/>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Open and run hbridge.ino</a:t>
            </a:r>
            <a:endParaRPr dirty="0"/>
          </a:p>
        </p:txBody>
      </p:sp>
      <p:sp>
        <p:nvSpPr>
          <p:cNvPr id="984" name="Google Shape;984;p51"/>
          <p:cNvSpPr txBox="1">
            <a:spLocks noGrp="1"/>
          </p:cNvSpPr>
          <p:nvPr>
            <p:ph type="body" idx="1"/>
          </p:nvPr>
        </p:nvSpPr>
        <p:spPr>
          <a:xfrm>
            <a:off x="1177878" y="1078218"/>
            <a:ext cx="32043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Note for each function:</a:t>
            </a:r>
            <a:endParaRPr dirty="0"/>
          </a:p>
          <a:p>
            <a:pPr marL="0" lvl="0" indent="0" algn="l" rtl="0">
              <a:spcBef>
                <a:spcPts val="1600"/>
              </a:spcBef>
              <a:spcAft>
                <a:spcPts val="0"/>
              </a:spcAft>
              <a:buNone/>
            </a:pPr>
            <a:r>
              <a:rPr lang="en" dirty="0"/>
              <a:t>EN is always set low then the MC1 And MC2 is adjusted</a:t>
            </a:r>
            <a:endParaRPr dirty="0"/>
          </a:p>
          <a:p>
            <a:pPr marL="0" lvl="0" indent="0" algn="l" rtl="0">
              <a:spcBef>
                <a:spcPts val="1600"/>
              </a:spcBef>
              <a:spcAft>
                <a:spcPts val="0"/>
              </a:spcAft>
              <a:buNone/>
            </a:pPr>
            <a:r>
              <a:rPr lang="en" dirty="0"/>
              <a:t>By using PWM we can change the duty cycle</a:t>
            </a:r>
            <a:endParaRPr dirty="0"/>
          </a:p>
          <a:p>
            <a:pPr marL="0" lvl="0" indent="0" algn="l" rtl="0">
              <a:spcBef>
                <a:spcPts val="1600"/>
              </a:spcBef>
              <a:spcAft>
                <a:spcPts val="1600"/>
              </a:spcAft>
              <a:buNone/>
            </a:pPr>
            <a:r>
              <a:rPr lang="en" i="1" dirty="0"/>
              <a:t>rate </a:t>
            </a:r>
            <a:r>
              <a:rPr lang="en" dirty="0"/>
              <a:t> must be between 0 and 255 (this happens in the main loop)</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55"/>
          <p:cNvSpPr txBox="1">
            <a:spLocks noGrp="1"/>
          </p:cNvSpPr>
          <p:nvPr>
            <p:ph type="title"/>
          </p:nvPr>
        </p:nvSpPr>
        <p:spPr>
          <a:xfrm>
            <a:off x="766675" y="1421850"/>
            <a:ext cx="4616100" cy="229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Driving servos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56"/>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Servos</a:t>
            </a:r>
            <a:endParaRPr/>
          </a:p>
        </p:txBody>
      </p:sp>
      <p:sp>
        <p:nvSpPr>
          <p:cNvPr id="1015" name="Google Shape;1015;p56"/>
          <p:cNvSpPr txBox="1">
            <a:spLocks noGrp="1"/>
          </p:cNvSpPr>
          <p:nvPr>
            <p:ph type="body" idx="1"/>
          </p:nvPr>
        </p:nvSpPr>
        <p:spPr>
          <a:xfrm>
            <a:off x="720000" y="1187400"/>
            <a:ext cx="7704000" cy="3416400"/>
          </a:xfrm>
          <a:prstGeom prst="rect">
            <a:avLst/>
          </a:prstGeom>
        </p:spPr>
        <p:txBody>
          <a:bodyPr spcFirstLastPara="1" wrap="square" lIns="91425" tIns="91425" rIns="91425" bIns="91425" anchor="t" anchorCtr="0">
            <a:noAutofit/>
          </a:bodyPr>
          <a:lstStyle/>
          <a:p>
            <a:pPr>
              <a:lnSpc>
                <a:spcPct val="200000"/>
              </a:lnSpc>
            </a:pPr>
            <a:r>
              <a:rPr lang="en" dirty="0"/>
              <a:t>DC motors are fine if you don't need feedback</a:t>
            </a:r>
            <a:endParaRPr dirty="0"/>
          </a:p>
          <a:p>
            <a:pPr marL="914400" lvl="1" indent="-317500" algn="l" rtl="0">
              <a:lnSpc>
                <a:spcPct val="200000"/>
              </a:lnSpc>
              <a:spcBef>
                <a:spcPts val="0"/>
              </a:spcBef>
              <a:spcAft>
                <a:spcPts val="0"/>
              </a:spcAft>
              <a:buSzPts val="1400"/>
              <a:buChar char="○"/>
            </a:pPr>
            <a:r>
              <a:rPr lang="en" dirty="0"/>
              <a:t>You never know exactly where they are in their rotation</a:t>
            </a:r>
            <a:endParaRPr dirty="0"/>
          </a:p>
          <a:p>
            <a:pPr marL="457200" lvl="0" indent="-336550" algn="l" rtl="0">
              <a:lnSpc>
                <a:spcPct val="200000"/>
              </a:lnSpc>
              <a:spcBef>
                <a:spcPts val="0"/>
              </a:spcBef>
              <a:spcAft>
                <a:spcPts val="0"/>
              </a:spcAft>
              <a:buSzPts val="1700"/>
              <a:buChar char="●"/>
            </a:pPr>
            <a:r>
              <a:rPr lang="en" dirty="0"/>
              <a:t>Servos solve this by rotating to a specific angle</a:t>
            </a:r>
            <a:endParaRPr dirty="0"/>
          </a:p>
          <a:p>
            <a:pPr marL="914400" lvl="1" indent="-317500" algn="l" rtl="0">
              <a:lnSpc>
                <a:spcPct val="200000"/>
              </a:lnSpc>
              <a:spcBef>
                <a:spcPts val="0"/>
              </a:spcBef>
              <a:spcAft>
                <a:spcPts val="0"/>
              </a:spcAft>
              <a:buSzPts val="1400"/>
              <a:buChar char="○"/>
            </a:pPr>
            <a:r>
              <a:rPr lang="en" dirty="0"/>
              <a:t>And then staying at that angle until controlled to a new rotation angle</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19"/>
        <p:cNvGrpSpPr/>
        <p:nvPr/>
      </p:nvGrpSpPr>
      <p:grpSpPr>
        <a:xfrm>
          <a:off x="0" y="0"/>
          <a:ext cx="0" cy="0"/>
          <a:chOff x="0" y="0"/>
          <a:chExt cx="0" cy="0"/>
        </a:xfrm>
      </p:grpSpPr>
      <p:sp>
        <p:nvSpPr>
          <p:cNvPr id="1020" name="Google Shape;1020;p57"/>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servos work</a:t>
            </a:r>
            <a:endParaRPr/>
          </a:p>
        </p:txBody>
      </p:sp>
      <p:sp>
        <p:nvSpPr>
          <p:cNvPr id="1021" name="Google Shape;1021;p57"/>
          <p:cNvSpPr txBox="1">
            <a:spLocks noGrp="1"/>
          </p:cNvSpPr>
          <p:nvPr>
            <p:ph type="body" idx="1"/>
          </p:nvPr>
        </p:nvSpPr>
        <p:spPr>
          <a:xfrm>
            <a:off x="720000" y="1187400"/>
            <a:ext cx="7704000" cy="3416400"/>
          </a:xfrm>
          <a:prstGeom prst="rect">
            <a:avLst/>
          </a:prstGeom>
        </p:spPr>
        <p:txBody>
          <a:bodyPr spcFirstLastPara="1" wrap="square" lIns="91425" tIns="91425" rIns="91425" bIns="91425" anchor="t" anchorCtr="0">
            <a:normAutofit fontScale="92500" lnSpcReduction="10000"/>
          </a:bodyPr>
          <a:lstStyle/>
          <a:p>
            <a:pPr marL="457200" lvl="0" indent="-328453" algn="l" rtl="0">
              <a:spcBef>
                <a:spcPts val="0"/>
              </a:spcBef>
              <a:spcAft>
                <a:spcPts val="0"/>
              </a:spcAft>
              <a:buSzPct val="113333"/>
              <a:buChar char="●"/>
            </a:pPr>
            <a:r>
              <a:rPr lang="en" dirty="0"/>
              <a:t>Servos work in two ways</a:t>
            </a:r>
            <a:endParaRPr dirty="0"/>
          </a:p>
          <a:p>
            <a:pPr marL="914400" lvl="1" indent="-310832" algn="l" rtl="0">
              <a:spcBef>
                <a:spcPts val="0"/>
              </a:spcBef>
              <a:spcAft>
                <a:spcPts val="0"/>
              </a:spcAft>
              <a:buSzPct val="100000"/>
              <a:buChar char="○"/>
            </a:pPr>
            <a:r>
              <a:rPr lang="en" dirty="0"/>
              <a:t>Unmodified</a:t>
            </a:r>
            <a:endParaRPr dirty="0"/>
          </a:p>
          <a:p>
            <a:pPr marL="1371600" lvl="2" indent="-304958" algn="l" rtl="0">
              <a:spcBef>
                <a:spcPts val="0"/>
              </a:spcBef>
              <a:spcAft>
                <a:spcPts val="0"/>
              </a:spcAft>
              <a:buSzPct val="100000"/>
              <a:buChar char="■"/>
            </a:pPr>
            <a:r>
              <a:rPr lang="en" dirty="0"/>
              <a:t>Rotation limited to between 0 and 180</a:t>
            </a:r>
            <a:r>
              <a:rPr lang="en" baseline="30000" dirty="0"/>
              <a:t>0</a:t>
            </a:r>
            <a:endParaRPr dirty="0"/>
          </a:p>
          <a:p>
            <a:pPr marL="1828800" lvl="3" indent="-299085" algn="l" rtl="0">
              <a:spcBef>
                <a:spcPts val="0"/>
              </a:spcBef>
              <a:spcAft>
                <a:spcPts val="0"/>
              </a:spcAft>
              <a:buSzPct val="100000"/>
              <a:buChar char="●"/>
            </a:pPr>
            <a:r>
              <a:rPr lang="en" dirty="0"/>
              <a:t>A potentiometer in line with the servo reads a pulse width length and converts that to angle of rotation</a:t>
            </a:r>
            <a:endParaRPr dirty="0"/>
          </a:p>
          <a:p>
            <a:pPr marL="1828800" lvl="3" indent="-299085" algn="l" rtl="0">
              <a:spcBef>
                <a:spcPts val="0"/>
              </a:spcBef>
              <a:spcAft>
                <a:spcPts val="0"/>
              </a:spcAft>
              <a:buSzPct val="100000"/>
              <a:buChar char="●"/>
            </a:pPr>
            <a:r>
              <a:rPr lang="en" dirty="0"/>
              <a:t>The length of the pulse needed is between 1 ms and 2 ms</a:t>
            </a:r>
            <a:endParaRPr dirty="0"/>
          </a:p>
          <a:p>
            <a:pPr marL="2286000" lvl="4" indent="-293211" algn="l" rtl="0">
              <a:spcBef>
                <a:spcPts val="0"/>
              </a:spcBef>
              <a:spcAft>
                <a:spcPts val="0"/>
              </a:spcAft>
              <a:buSzPct val="100000"/>
              <a:buChar char="○"/>
            </a:pPr>
            <a:r>
              <a:rPr lang="en" dirty="0"/>
              <a:t>1 ms 5 v pulse - turns servo to 0</a:t>
            </a:r>
            <a:r>
              <a:rPr lang="en" baseline="30000" dirty="0"/>
              <a:t>0</a:t>
            </a:r>
            <a:endParaRPr dirty="0"/>
          </a:p>
          <a:p>
            <a:pPr marL="2286000" lvl="4" indent="-293211" algn="l" rtl="0">
              <a:spcBef>
                <a:spcPts val="0"/>
              </a:spcBef>
              <a:spcAft>
                <a:spcPts val="0"/>
              </a:spcAft>
              <a:buSzPct val="100000"/>
              <a:buChar char="○"/>
            </a:pPr>
            <a:r>
              <a:rPr lang="en" dirty="0"/>
              <a:t>2 ms 5 V pulse - turns servo to 180</a:t>
            </a:r>
            <a:r>
              <a:rPr lang="en" baseline="30000" dirty="0"/>
              <a:t>0</a:t>
            </a:r>
            <a:endParaRPr dirty="0"/>
          </a:p>
          <a:p>
            <a:pPr marL="2286000" lvl="4" indent="-293211" algn="l" rtl="0">
              <a:spcBef>
                <a:spcPts val="0"/>
              </a:spcBef>
              <a:spcAft>
                <a:spcPts val="0"/>
              </a:spcAft>
              <a:buSzPct val="100000"/>
              <a:buChar char="○"/>
            </a:pPr>
            <a:r>
              <a:rPr lang="en" dirty="0"/>
              <a:t>1.5 ms 5 V pulse - turns servo to 90</a:t>
            </a:r>
            <a:r>
              <a:rPr lang="en" baseline="30000" dirty="0"/>
              <a:t>0</a:t>
            </a:r>
            <a:endParaRPr dirty="0"/>
          </a:p>
          <a:p>
            <a:pPr marL="2286000" lvl="4" indent="-293211" algn="l" rtl="0">
              <a:spcBef>
                <a:spcPts val="0"/>
              </a:spcBef>
              <a:spcAft>
                <a:spcPts val="0"/>
              </a:spcAft>
              <a:buSzPct val="100000"/>
              <a:buChar char="○"/>
            </a:pPr>
            <a:r>
              <a:rPr lang="en" dirty="0"/>
              <a:t>To remain in position (if under load) you can resend the same width pulse every 20 ms</a:t>
            </a:r>
            <a:endParaRPr dirty="0"/>
          </a:p>
          <a:p>
            <a:pPr marL="914400" lvl="1" indent="-310832" algn="l" rtl="0">
              <a:spcBef>
                <a:spcPts val="0"/>
              </a:spcBef>
              <a:spcAft>
                <a:spcPts val="0"/>
              </a:spcAft>
              <a:buSzPct val="100000"/>
              <a:buChar char="○"/>
            </a:pPr>
            <a:r>
              <a:rPr lang="en" dirty="0"/>
              <a:t>modified	</a:t>
            </a:r>
            <a:endParaRPr dirty="0"/>
          </a:p>
          <a:p>
            <a:pPr marL="1371600" lvl="2" indent="-304958" algn="l" rtl="0">
              <a:spcBef>
                <a:spcPts val="0"/>
              </a:spcBef>
              <a:spcAft>
                <a:spcPts val="0"/>
              </a:spcAft>
              <a:buSzPct val="100000"/>
              <a:buChar char="■"/>
            </a:pPr>
            <a:r>
              <a:rPr lang="en" dirty="0"/>
              <a:t>Rotation is uninhibited</a:t>
            </a:r>
            <a:endParaRPr dirty="0"/>
          </a:p>
          <a:p>
            <a:pPr marL="1828800" lvl="3" indent="-299085" algn="l" rtl="0">
              <a:spcBef>
                <a:spcPts val="0"/>
              </a:spcBef>
              <a:spcAft>
                <a:spcPts val="0"/>
              </a:spcAft>
              <a:buSzPct val="100000"/>
              <a:buChar char="●"/>
            </a:pPr>
            <a:r>
              <a:rPr lang="en" dirty="0"/>
              <a:t>With no potentiometer inline, the pulse length dictates servo speed (and it can rotate 360</a:t>
            </a:r>
            <a:r>
              <a:rPr lang="en" baseline="30000" dirty="0"/>
              <a:t>0</a:t>
            </a:r>
            <a:r>
              <a:rPr lang="en" dirty="0"/>
              <a:t> as needed)</a:t>
            </a:r>
            <a:endParaRPr dirty="0"/>
          </a:p>
          <a:p>
            <a:pPr marL="457200" lvl="0" indent="-328453" algn="l" rtl="0">
              <a:spcBef>
                <a:spcPts val="0"/>
              </a:spcBef>
              <a:spcAft>
                <a:spcPts val="0"/>
              </a:spcAft>
              <a:buSzPct val="113333"/>
              <a:buChar char="●"/>
            </a:pPr>
            <a:r>
              <a:rPr lang="en" dirty="0"/>
              <a:t>Three pins</a:t>
            </a:r>
            <a:endParaRPr dirty="0"/>
          </a:p>
          <a:p>
            <a:pPr marL="914400" lvl="1" indent="-310832" algn="l" rtl="0">
              <a:spcBef>
                <a:spcPts val="0"/>
              </a:spcBef>
              <a:spcAft>
                <a:spcPts val="0"/>
              </a:spcAft>
              <a:buSzPct val="100000"/>
              <a:buChar char="○"/>
            </a:pPr>
            <a:r>
              <a:rPr lang="en" dirty="0"/>
              <a:t>Power (usually red)</a:t>
            </a:r>
            <a:endParaRPr dirty="0"/>
          </a:p>
          <a:p>
            <a:pPr marL="914400" lvl="1" indent="-310832" algn="l" rtl="0">
              <a:spcBef>
                <a:spcPts val="0"/>
              </a:spcBef>
              <a:spcAft>
                <a:spcPts val="0"/>
              </a:spcAft>
              <a:buSzPct val="100000"/>
              <a:buChar char="○"/>
            </a:pPr>
            <a:r>
              <a:rPr lang="en" dirty="0"/>
              <a:t>Ground (usually black)</a:t>
            </a:r>
            <a:endParaRPr dirty="0"/>
          </a:p>
          <a:p>
            <a:pPr marL="914400" lvl="1" indent="-310832" algn="l" rtl="0">
              <a:spcBef>
                <a:spcPts val="0"/>
              </a:spcBef>
              <a:spcAft>
                <a:spcPts val="0"/>
              </a:spcAft>
              <a:buSzPct val="100000"/>
              <a:buChar char="○"/>
            </a:pPr>
            <a:r>
              <a:rPr lang="en" dirty="0"/>
              <a:t>Signal (usually white or orange)</a:t>
            </a:r>
            <a:endParaRPr dirty="0"/>
          </a:p>
          <a:p>
            <a:pPr marL="457200" lvl="0" indent="-328453" algn="l" rtl="0">
              <a:spcBef>
                <a:spcPts val="0"/>
              </a:spcBef>
              <a:spcAft>
                <a:spcPts val="0"/>
              </a:spcAft>
              <a:buSzPct val="113333"/>
              <a:buChar char="●"/>
            </a:pPr>
            <a:r>
              <a:rPr lang="en" dirty="0"/>
              <a:t>They can be ran on 5 V but building a separate power supply is common</a:t>
            </a:r>
            <a:endParaRPr dirty="0"/>
          </a:p>
          <a:p>
            <a:pPr marL="0" lvl="0" indent="0" algn="l" rtl="0">
              <a:spcBef>
                <a:spcPts val="1600"/>
              </a:spcBef>
              <a:spcAft>
                <a:spcPts val="1600"/>
              </a:spcAft>
              <a:buNone/>
            </a:pP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58"/>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diagram to clarify</a:t>
            </a:r>
            <a:endParaRPr/>
          </a:p>
        </p:txBody>
      </p:sp>
      <p:pic>
        <p:nvPicPr>
          <p:cNvPr id="1027" name="Google Shape;1027;p58"/>
          <p:cNvPicPr preferRelativeResize="0"/>
          <p:nvPr/>
        </p:nvPicPr>
        <p:blipFill>
          <a:blip r:embed="rId3">
            <a:alphaModFix/>
          </a:blip>
          <a:stretch>
            <a:fillRect/>
          </a:stretch>
        </p:blipFill>
        <p:spPr>
          <a:xfrm>
            <a:off x="1600200" y="1019175"/>
            <a:ext cx="5943600" cy="31051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31"/>
        <p:cNvGrpSpPr/>
        <p:nvPr/>
      </p:nvGrpSpPr>
      <p:grpSpPr>
        <a:xfrm>
          <a:off x="0" y="0"/>
          <a:ext cx="0" cy="0"/>
          <a:chOff x="0" y="0"/>
          <a:chExt cx="0" cy="0"/>
        </a:xfrm>
      </p:grpSpPr>
      <p:sp>
        <p:nvSpPr>
          <p:cNvPr id="1032" name="Google Shape;1032;p59"/>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Servos can run on 5 V but need more current</a:t>
            </a:r>
            <a:endParaRPr/>
          </a:p>
        </p:txBody>
      </p:sp>
      <p:sp>
        <p:nvSpPr>
          <p:cNvPr id="1033" name="Google Shape;1033;p59"/>
          <p:cNvSpPr txBox="1">
            <a:spLocks noGrp="1"/>
          </p:cNvSpPr>
          <p:nvPr>
            <p:ph type="body" idx="1"/>
          </p:nvPr>
        </p:nvSpPr>
        <p:spPr>
          <a:xfrm>
            <a:off x="720000" y="1187400"/>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will employ a linear regulator</a:t>
            </a:r>
            <a:endParaRPr/>
          </a:p>
          <a:p>
            <a:pPr marL="457200" lvl="0" indent="-336550" algn="l" rtl="0">
              <a:spcBef>
                <a:spcPts val="1600"/>
              </a:spcBef>
              <a:spcAft>
                <a:spcPts val="0"/>
              </a:spcAft>
              <a:buSzPts val="1700"/>
              <a:buChar char="●"/>
            </a:pPr>
            <a:r>
              <a:rPr lang="en"/>
              <a:t>Simple device</a:t>
            </a:r>
            <a:endParaRPr/>
          </a:p>
          <a:p>
            <a:pPr marL="457200" lvl="0" indent="-336550" algn="l" rtl="0">
              <a:spcBef>
                <a:spcPts val="0"/>
              </a:spcBef>
              <a:spcAft>
                <a:spcPts val="0"/>
              </a:spcAft>
              <a:buSzPts val="1700"/>
              <a:buChar char="●"/>
            </a:pPr>
            <a:r>
              <a:rPr lang="en"/>
              <a:t>Has three pins</a:t>
            </a:r>
            <a:endParaRPr/>
          </a:p>
          <a:p>
            <a:pPr marL="914400" lvl="1" indent="-317500" algn="l" rtl="0">
              <a:spcBef>
                <a:spcPts val="0"/>
              </a:spcBef>
              <a:spcAft>
                <a:spcPts val="0"/>
              </a:spcAft>
              <a:buSzPts val="1400"/>
              <a:buChar char="○"/>
            </a:pPr>
            <a:r>
              <a:rPr lang="en"/>
              <a:t>Input voltage</a:t>
            </a:r>
            <a:endParaRPr/>
          </a:p>
          <a:p>
            <a:pPr marL="1371600" lvl="2" indent="-311150" algn="l" rtl="0">
              <a:spcBef>
                <a:spcPts val="0"/>
              </a:spcBef>
              <a:spcAft>
                <a:spcPts val="0"/>
              </a:spcAft>
              <a:buSzPts val="1300"/>
              <a:buChar char="■"/>
            </a:pPr>
            <a:r>
              <a:rPr lang="en"/>
              <a:t>Must be higher of the voltages used</a:t>
            </a:r>
            <a:endParaRPr/>
          </a:p>
          <a:p>
            <a:pPr marL="914400" lvl="1" indent="-317500" algn="l" rtl="0">
              <a:spcBef>
                <a:spcPts val="0"/>
              </a:spcBef>
              <a:spcAft>
                <a:spcPts val="0"/>
              </a:spcAft>
              <a:buSzPts val="1400"/>
              <a:buChar char="○"/>
            </a:pPr>
            <a:r>
              <a:rPr lang="en"/>
              <a:t>Output voltage</a:t>
            </a:r>
            <a:endParaRPr/>
          </a:p>
          <a:p>
            <a:pPr marL="1371600" lvl="2" indent="-311150" algn="l" rtl="0">
              <a:spcBef>
                <a:spcPts val="0"/>
              </a:spcBef>
              <a:spcAft>
                <a:spcPts val="0"/>
              </a:spcAft>
              <a:buSzPts val="1300"/>
              <a:buChar char="■"/>
            </a:pPr>
            <a:r>
              <a:rPr lang="en"/>
              <a:t>Lower voltage (set by the regulator being used)</a:t>
            </a:r>
            <a:endParaRPr/>
          </a:p>
          <a:p>
            <a:pPr marL="914400" lvl="1" indent="-317500" algn="l" rtl="0">
              <a:spcBef>
                <a:spcPts val="0"/>
              </a:spcBef>
              <a:spcAft>
                <a:spcPts val="0"/>
              </a:spcAft>
              <a:buSzPts val="1400"/>
              <a:buChar char="○"/>
            </a:pPr>
            <a:r>
              <a:rPr lang="en"/>
              <a:t>Ground</a:t>
            </a:r>
            <a:endParaRPr/>
          </a:p>
          <a:p>
            <a:pPr marL="457200" lvl="0" indent="-336550" algn="l" rtl="0">
              <a:spcBef>
                <a:spcPts val="0"/>
              </a:spcBef>
              <a:spcAft>
                <a:spcPts val="0"/>
              </a:spcAft>
              <a:buSzPts val="1700"/>
              <a:buChar char="●"/>
            </a:pPr>
            <a:r>
              <a:rPr lang="en"/>
              <a:t>The drop in voltage results in heat</a:t>
            </a:r>
            <a:endParaRPr/>
          </a:p>
          <a:p>
            <a:pPr marL="457200" lvl="0" indent="-336550" algn="l" rtl="0">
              <a:spcBef>
                <a:spcPts val="0"/>
              </a:spcBef>
              <a:spcAft>
                <a:spcPts val="0"/>
              </a:spcAft>
              <a:buSzPts val="1700"/>
              <a:buChar char="●"/>
            </a:pPr>
            <a:r>
              <a:rPr lang="en"/>
              <a:t>output is maintained even as the input voltage changes over time (think battery slowly draining)</a:t>
            </a:r>
            <a:endParaRPr/>
          </a:p>
          <a:p>
            <a:pPr marL="0" lvl="0" indent="0" algn="l" rtl="0">
              <a:spcBef>
                <a:spcPts val="1600"/>
              </a:spcBef>
              <a:spcAft>
                <a:spcPts val="160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60"/>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Linear regulator schematic</a:t>
            </a:r>
            <a:endParaRPr/>
          </a:p>
        </p:txBody>
      </p:sp>
      <p:sp>
        <p:nvSpPr>
          <p:cNvPr id="1039" name="Google Shape;1039;p60"/>
          <p:cNvSpPr txBox="1">
            <a:spLocks noGrp="1"/>
          </p:cNvSpPr>
          <p:nvPr>
            <p:ph type="body" idx="1"/>
          </p:nvPr>
        </p:nvSpPr>
        <p:spPr>
          <a:xfrm>
            <a:off x="720000" y="1187400"/>
            <a:ext cx="3103800" cy="34164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a:t>Notice the capacitors</a:t>
            </a:r>
            <a:endParaRPr/>
          </a:p>
          <a:p>
            <a:pPr marL="914400" lvl="1" indent="-317500" algn="l" rtl="0">
              <a:spcBef>
                <a:spcPts val="0"/>
              </a:spcBef>
              <a:spcAft>
                <a:spcPts val="0"/>
              </a:spcAft>
              <a:buSzPts val="1400"/>
              <a:buChar char="○"/>
            </a:pPr>
            <a:r>
              <a:rPr lang="en"/>
              <a:t>These are decoupling capacitors</a:t>
            </a:r>
            <a:endParaRPr/>
          </a:p>
          <a:p>
            <a:pPr marL="457200" lvl="0" indent="-336550" algn="l" rtl="0">
              <a:spcBef>
                <a:spcPts val="0"/>
              </a:spcBef>
              <a:spcAft>
                <a:spcPts val="0"/>
              </a:spcAft>
              <a:buSzPts val="1700"/>
              <a:buChar char="●"/>
            </a:pPr>
            <a:r>
              <a:rPr lang="en"/>
              <a:t>The 5 V rail created needs to be separate from 5 V on the arduino</a:t>
            </a:r>
            <a:endParaRPr/>
          </a:p>
          <a:p>
            <a:pPr marL="457200" lvl="0" indent="-336550" algn="l" rtl="0">
              <a:spcBef>
                <a:spcPts val="0"/>
              </a:spcBef>
              <a:spcAft>
                <a:spcPts val="0"/>
              </a:spcAft>
              <a:buSzPts val="1700"/>
              <a:buChar char="●"/>
            </a:pPr>
            <a:r>
              <a:rPr lang="en"/>
              <a:t>Ground should be grounded w/ arduino</a:t>
            </a:r>
            <a:endParaRPr/>
          </a:p>
        </p:txBody>
      </p:sp>
      <p:pic>
        <p:nvPicPr>
          <p:cNvPr id="1040" name="Google Shape;1040;p60"/>
          <p:cNvPicPr preferRelativeResize="0"/>
          <p:nvPr/>
        </p:nvPicPr>
        <p:blipFill>
          <a:blip r:embed="rId3">
            <a:alphaModFix/>
          </a:blip>
          <a:stretch>
            <a:fillRect/>
          </a:stretch>
        </p:blipFill>
        <p:spPr>
          <a:xfrm>
            <a:off x="3976200" y="1170000"/>
            <a:ext cx="4762500" cy="2966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2A6D0-56EB-49EE-AC70-0F1B9B2EDA30}"/>
              </a:ext>
            </a:extLst>
          </p:cNvPr>
          <p:cNvSpPr>
            <a:spLocks noGrp="1"/>
          </p:cNvSpPr>
          <p:nvPr>
            <p:ph type="title"/>
          </p:nvPr>
        </p:nvSpPr>
        <p:spPr>
          <a:xfrm>
            <a:off x="1699327" y="522416"/>
            <a:ext cx="5601656" cy="616800"/>
          </a:xfrm>
        </p:spPr>
        <p:txBody>
          <a:bodyPr/>
          <a:lstStyle/>
          <a:p>
            <a:r>
              <a:rPr lang="en-US" dirty="0"/>
              <a:t>PowerPoint and Code</a:t>
            </a:r>
          </a:p>
        </p:txBody>
      </p:sp>
      <p:sp>
        <p:nvSpPr>
          <p:cNvPr id="4" name="Subtitle 3">
            <a:extLst>
              <a:ext uri="{FF2B5EF4-FFF2-40B4-BE49-F238E27FC236}">
                <a16:creationId xmlns:a16="http://schemas.microsoft.com/office/drawing/2014/main" id="{FCE4C0B2-E775-4300-9C1C-B204E2F812E0}"/>
              </a:ext>
            </a:extLst>
          </p:cNvPr>
          <p:cNvSpPr>
            <a:spLocks noGrp="1"/>
          </p:cNvSpPr>
          <p:nvPr>
            <p:ph type="subTitle" idx="1"/>
          </p:nvPr>
        </p:nvSpPr>
        <p:spPr>
          <a:xfrm>
            <a:off x="2023017" y="4186964"/>
            <a:ext cx="4125600" cy="419700"/>
          </a:xfrm>
        </p:spPr>
        <p:txBody>
          <a:bodyPr/>
          <a:lstStyle/>
          <a:p>
            <a:r>
              <a:rPr lang="en-US" dirty="0"/>
              <a:t>Click the GREEN code button and download the ZIP folder. </a:t>
            </a:r>
            <a:r>
              <a:rPr lang="en-US" b="1" dirty="0">
                <a:highlight>
                  <a:srgbClr val="FF0000"/>
                </a:highlight>
              </a:rPr>
              <a:t>BE SURE TO UNZIP THIS FOLDER</a:t>
            </a:r>
            <a:r>
              <a:rPr lang="en-US" dirty="0"/>
              <a:t>.</a:t>
            </a:r>
          </a:p>
        </p:txBody>
      </p:sp>
      <p:sp>
        <p:nvSpPr>
          <p:cNvPr id="7" name="Subtitle 3">
            <a:extLst>
              <a:ext uri="{FF2B5EF4-FFF2-40B4-BE49-F238E27FC236}">
                <a16:creationId xmlns:a16="http://schemas.microsoft.com/office/drawing/2014/main" id="{613D3C9A-8239-42D6-B021-1869D97AC86F}"/>
              </a:ext>
            </a:extLst>
          </p:cNvPr>
          <p:cNvSpPr txBox="1">
            <a:spLocks/>
          </p:cNvSpPr>
          <p:nvPr/>
        </p:nvSpPr>
        <p:spPr>
          <a:xfrm>
            <a:off x="2323463" y="2925991"/>
            <a:ext cx="4125600" cy="419700"/>
          </a:xfrm>
          <a:prstGeom prst="rect">
            <a:avLst/>
          </a:prstGeom>
          <a:noFill/>
          <a:ln>
            <a:noFill/>
          </a:ln>
        </p:spPr>
        <p:txBody>
          <a:bodyPr spcFirstLastPara="1" wrap="square" lIns="68569" tIns="68569" rIns="68569" bIns="68569" anchor="ctr" anchorCtr="0">
            <a:noAutofit/>
          </a:bodyPr>
          <a:lstStyle>
            <a:defPPr marR="0" lvl="0" algn="l" rtl="0">
              <a:lnSpc>
                <a:spcPct val="100000"/>
              </a:lnSpc>
              <a:spcBef>
                <a:spcPts val="0"/>
              </a:spcBef>
              <a:spcAft>
                <a:spcPts val="0"/>
              </a:spcAft>
            </a:defPPr>
            <a:lvl1pPr marL="457200" marR="0" lvl="0" indent="-317500" algn="ctr" rtl="0" eaLnBrk="1" hangingPunct="1">
              <a:lnSpc>
                <a:spcPct val="100000"/>
              </a:lnSpc>
              <a:spcBef>
                <a:spcPts val="0"/>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1pPr>
            <a:lvl2pPr marL="914400" marR="0" lvl="1" indent="-317500" algn="ctr" rtl="0" eaLnBrk="1" hangingPunct="1">
              <a:lnSpc>
                <a:spcPct val="100000"/>
              </a:lnSpc>
              <a:spcBef>
                <a:spcPts val="0"/>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2pPr>
            <a:lvl3pPr marL="1371600" marR="0" lvl="2"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3pPr>
            <a:lvl4pPr marL="1828800" marR="0" lvl="3"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4pPr>
            <a:lvl5pPr marL="2286000" marR="0" lvl="4"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5pPr>
            <a:lvl6pPr marL="2743200" marR="0" lvl="5"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6pPr>
            <a:lvl7pPr marL="3200400" marR="0" lvl="6"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7pPr>
            <a:lvl8pPr marL="3657600" marR="0" lvl="7"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8pPr>
            <a:lvl9pPr marL="4114800" marR="0" lvl="8" indent="-317500" algn="ctr" rtl="0" eaLnBrk="1" hangingPunct="1">
              <a:lnSpc>
                <a:spcPct val="100000"/>
              </a:lnSpc>
              <a:spcBef>
                <a:spcPts val="2133"/>
              </a:spcBef>
              <a:spcAft>
                <a:spcPts val="2133"/>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9pPr>
          </a:lstStyle>
          <a:p>
            <a:endParaRPr lang="en-US" sz="1400" dirty="0"/>
          </a:p>
        </p:txBody>
      </p:sp>
      <p:pic>
        <p:nvPicPr>
          <p:cNvPr id="5" name="Picture 4">
            <a:extLst>
              <a:ext uri="{FF2B5EF4-FFF2-40B4-BE49-F238E27FC236}">
                <a16:creationId xmlns:a16="http://schemas.microsoft.com/office/drawing/2014/main" id="{954E2362-F173-B7D8-61B0-2FD184B2DFC1}"/>
              </a:ext>
            </a:extLst>
          </p:cNvPr>
          <p:cNvPicPr>
            <a:picLocks noChangeAspect="1"/>
          </p:cNvPicPr>
          <p:nvPr/>
        </p:nvPicPr>
        <p:blipFill>
          <a:blip r:embed="rId2"/>
          <a:stretch>
            <a:fillRect/>
          </a:stretch>
        </p:blipFill>
        <p:spPr>
          <a:xfrm>
            <a:off x="2135118" y="1180004"/>
            <a:ext cx="4788197" cy="2843237"/>
          </a:xfrm>
          <a:prstGeom prst="rect">
            <a:avLst/>
          </a:prstGeom>
        </p:spPr>
      </p:pic>
      <p:sp>
        <p:nvSpPr>
          <p:cNvPr id="6" name="Arrow: Left 5">
            <a:extLst>
              <a:ext uri="{FF2B5EF4-FFF2-40B4-BE49-F238E27FC236}">
                <a16:creationId xmlns:a16="http://schemas.microsoft.com/office/drawing/2014/main" id="{6D899555-A106-86FA-A9E1-406B1A0AE87C}"/>
              </a:ext>
            </a:extLst>
          </p:cNvPr>
          <p:cNvSpPr/>
          <p:nvPr/>
        </p:nvSpPr>
        <p:spPr>
          <a:xfrm rot="2145113">
            <a:off x="6768477" y="2321128"/>
            <a:ext cx="1065008" cy="501247"/>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8" name="Arrow: Left 7">
            <a:extLst>
              <a:ext uri="{FF2B5EF4-FFF2-40B4-BE49-F238E27FC236}">
                <a16:creationId xmlns:a16="http://schemas.microsoft.com/office/drawing/2014/main" id="{02801402-ABCC-20B1-00A8-ECB602B49851}"/>
              </a:ext>
            </a:extLst>
          </p:cNvPr>
          <p:cNvSpPr/>
          <p:nvPr/>
        </p:nvSpPr>
        <p:spPr>
          <a:xfrm rot="2145113">
            <a:off x="6009889" y="3433842"/>
            <a:ext cx="1065008" cy="501247"/>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Tree>
    <p:extLst>
      <p:ext uri="{BB962C8B-B14F-4D97-AF65-F5344CB8AC3E}">
        <p14:creationId xmlns:p14="http://schemas.microsoft.com/office/powerpoint/2010/main" val="10312793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pic>
        <p:nvPicPr>
          <p:cNvPr id="16" name="Picture 15" descr="A circuit board with wires and a battery&#10;&#10;AI-generated content may be incorrect.">
            <a:extLst>
              <a:ext uri="{FF2B5EF4-FFF2-40B4-BE49-F238E27FC236}">
                <a16:creationId xmlns:a16="http://schemas.microsoft.com/office/drawing/2014/main" id="{01C46FD5-922A-AF81-7062-4AAD2D2E0D87}"/>
              </a:ext>
            </a:extLst>
          </p:cNvPr>
          <p:cNvPicPr>
            <a:picLocks noChangeAspect="1"/>
          </p:cNvPicPr>
          <p:nvPr/>
        </p:nvPicPr>
        <p:blipFill>
          <a:blip r:embed="rId3"/>
          <a:stretch>
            <a:fillRect/>
          </a:stretch>
        </p:blipFill>
        <p:spPr>
          <a:xfrm>
            <a:off x="93950" y="1091824"/>
            <a:ext cx="4449925" cy="4078000"/>
          </a:xfrm>
          <a:prstGeom prst="rect">
            <a:avLst/>
          </a:prstGeom>
        </p:spPr>
      </p:pic>
      <p:sp>
        <p:nvSpPr>
          <p:cNvPr id="1045" name="Google Shape;1045;p61"/>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Lets wire up a servo (and regulator)</a:t>
            </a:r>
            <a:endParaRPr/>
          </a:p>
        </p:txBody>
      </p:sp>
      <p:sp>
        <p:nvSpPr>
          <p:cNvPr id="1047" name="Google Shape;1047;p61"/>
          <p:cNvSpPr txBox="1"/>
          <p:nvPr/>
        </p:nvSpPr>
        <p:spPr>
          <a:xfrm>
            <a:off x="4932000" y="1294325"/>
            <a:ext cx="3544500" cy="26475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500" dirty="0">
                <a:solidFill>
                  <a:schemeClr val="dk2"/>
                </a:solidFill>
                <a:latin typeface="Source Sans Pro"/>
                <a:ea typeface="Source Sans Pro"/>
                <a:cs typeface="Source Sans Pro"/>
                <a:sym typeface="Source Sans Pro"/>
              </a:rPr>
              <a:t>Notice the regulators orientation</a:t>
            </a:r>
            <a:endParaRPr sz="1500" dirty="0">
              <a:solidFill>
                <a:schemeClr val="dk2"/>
              </a:solidFill>
              <a:latin typeface="Source Sans Pro"/>
              <a:ea typeface="Source Sans Pro"/>
              <a:cs typeface="Source Sans Pro"/>
              <a:sym typeface="Source Sans Pro"/>
            </a:endParaRPr>
          </a:p>
          <a:p>
            <a:pPr marL="457200" lvl="0" indent="-323850" algn="l" rtl="0">
              <a:spcBef>
                <a:spcPts val="1600"/>
              </a:spcBef>
              <a:spcAft>
                <a:spcPts val="0"/>
              </a:spcAft>
              <a:buClr>
                <a:schemeClr val="dk2"/>
              </a:buClr>
              <a:buSzPts val="1500"/>
              <a:buFont typeface="Source Sans Pro"/>
              <a:buAutoNum type="arabicPeriod"/>
            </a:pPr>
            <a:r>
              <a:rPr lang="en" sz="1500" dirty="0">
                <a:solidFill>
                  <a:schemeClr val="dk2"/>
                </a:solidFill>
                <a:latin typeface="Source Sans Pro"/>
                <a:ea typeface="Source Sans Pro"/>
                <a:cs typeface="Source Sans Pro"/>
                <a:sym typeface="Source Sans Pro"/>
              </a:rPr>
              <a:t>Metal tab is in the “back”</a:t>
            </a:r>
            <a:endParaRPr sz="1500" dirty="0">
              <a:solidFill>
                <a:schemeClr val="dk2"/>
              </a:solidFill>
              <a:latin typeface="Source Sans Pro"/>
              <a:ea typeface="Source Sans Pro"/>
              <a:cs typeface="Source Sans Pro"/>
              <a:sym typeface="Source Sans Pro"/>
            </a:endParaRPr>
          </a:p>
          <a:p>
            <a:pPr marL="457200" lvl="0" indent="-323850" algn="l" rtl="0">
              <a:spcBef>
                <a:spcPts val="0"/>
              </a:spcBef>
              <a:spcAft>
                <a:spcPts val="0"/>
              </a:spcAft>
              <a:buClr>
                <a:schemeClr val="dk2"/>
              </a:buClr>
              <a:buSzPts val="1500"/>
              <a:buFont typeface="Source Sans Pro"/>
              <a:buAutoNum type="arabicPeriod"/>
            </a:pPr>
            <a:r>
              <a:rPr lang="en" sz="1500" dirty="0">
                <a:solidFill>
                  <a:schemeClr val="dk2"/>
                </a:solidFill>
                <a:latin typeface="Source Sans Pro"/>
                <a:ea typeface="Source Sans Pro"/>
                <a:cs typeface="Source Sans Pro"/>
                <a:sym typeface="Source Sans Pro"/>
              </a:rPr>
              <a:t>Battery on the left most pin</a:t>
            </a:r>
            <a:endParaRPr sz="1500" dirty="0">
              <a:solidFill>
                <a:schemeClr val="dk2"/>
              </a:solidFill>
              <a:latin typeface="Source Sans Pro"/>
              <a:ea typeface="Source Sans Pro"/>
              <a:cs typeface="Source Sans Pro"/>
              <a:sym typeface="Source Sans Pro"/>
            </a:endParaRPr>
          </a:p>
          <a:p>
            <a:pPr marL="457200" lvl="0" indent="-323850" algn="l" rtl="0">
              <a:spcBef>
                <a:spcPts val="0"/>
              </a:spcBef>
              <a:spcAft>
                <a:spcPts val="0"/>
              </a:spcAft>
              <a:buClr>
                <a:schemeClr val="dk2"/>
              </a:buClr>
              <a:buSzPts val="1500"/>
              <a:buFont typeface="Source Sans Pro"/>
              <a:buAutoNum type="arabicPeriod"/>
            </a:pPr>
            <a:r>
              <a:rPr lang="en" sz="1500" dirty="0">
                <a:solidFill>
                  <a:schemeClr val="dk2"/>
                </a:solidFill>
                <a:latin typeface="Source Sans Pro"/>
                <a:ea typeface="Source Sans Pro"/>
                <a:cs typeface="Source Sans Pro"/>
                <a:sym typeface="Source Sans Pro"/>
              </a:rPr>
              <a:t>Ground on center pin</a:t>
            </a:r>
            <a:endParaRPr sz="1500" dirty="0">
              <a:solidFill>
                <a:schemeClr val="dk2"/>
              </a:solidFill>
              <a:latin typeface="Source Sans Pro"/>
              <a:ea typeface="Source Sans Pro"/>
              <a:cs typeface="Source Sans Pro"/>
              <a:sym typeface="Source Sans Pro"/>
            </a:endParaRPr>
          </a:p>
          <a:p>
            <a:pPr marL="457200" lvl="0" indent="-323850" algn="l" rtl="0">
              <a:spcBef>
                <a:spcPts val="0"/>
              </a:spcBef>
              <a:spcAft>
                <a:spcPts val="0"/>
              </a:spcAft>
              <a:buClr>
                <a:schemeClr val="dk2"/>
              </a:buClr>
              <a:buSzPts val="1500"/>
              <a:buFont typeface="Source Sans Pro"/>
              <a:buAutoNum type="arabicPeriod"/>
            </a:pPr>
            <a:r>
              <a:rPr lang="en" sz="1500" dirty="0">
                <a:solidFill>
                  <a:schemeClr val="dk2"/>
                </a:solidFill>
                <a:latin typeface="Source Sans Pro"/>
                <a:ea typeface="Source Sans Pro"/>
                <a:cs typeface="Source Sans Pro"/>
                <a:sym typeface="Source Sans Pro"/>
              </a:rPr>
              <a:t>Servo power on the rightmost pin</a:t>
            </a:r>
            <a:endParaRPr sz="1500" dirty="0">
              <a:solidFill>
                <a:schemeClr val="dk2"/>
              </a:solidFill>
              <a:latin typeface="Source Sans Pro"/>
              <a:ea typeface="Source Sans Pro"/>
              <a:cs typeface="Source Sans Pro"/>
              <a:sym typeface="Source Sans Pro"/>
            </a:endParaRPr>
          </a:p>
          <a:p>
            <a:pPr marL="0" lvl="0" indent="0" algn="l" rtl="0">
              <a:spcBef>
                <a:spcPts val="1600"/>
              </a:spcBef>
              <a:spcAft>
                <a:spcPts val="1600"/>
              </a:spcAft>
              <a:buNone/>
            </a:pPr>
            <a:r>
              <a:rPr lang="en" sz="1500" dirty="0">
                <a:solidFill>
                  <a:schemeClr val="dk2"/>
                </a:solidFill>
                <a:latin typeface="Source Sans Pro"/>
                <a:ea typeface="Source Sans Pro"/>
                <a:cs typeface="Source Sans Pro"/>
                <a:sym typeface="Source Sans Pro"/>
              </a:rPr>
              <a:t>The capacitors are electrolytic and have a polarity. The </a:t>
            </a:r>
            <a:r>
              <a:rPr lang="en" sz="1500" dirty="0">
                <a:solidFill>
                  <a:srgbClr val="FFC000"/>
                </a:solidFill>
                <a:latin typeface="Source Sans Pro"/>
                <a:ea typeface="Source Sans Pro"/>
                <a:cs typeface="Source Sans Pro"/>
                <a:sym typeface="Source Sans Pro"/>
              </a:rPr>
              <a:t>stripe</a:t>
            </a:r>
            <a:r>
              <a:rPr lang="en" sz="1500" dirty="0">
                <a:solidFill>
                  <a:schemeClr val="dk2"/>
                </a:solidFill>
                <a:latin typeface="Source Sans Pro"/>
                <a:ea typeface="Source Sans Pro"/>
                <a:cs typeface="Source Sans Pro"/>
                <a:sym typeface="Source Sans Pro"/>
              </a:rPr>
              <a:t> on the capacitors indicates negative terminal and should be connected to a common ground</a:t>
            </a:r>
            <a:endParaRPr sz="1500" dirty="0">
              <a:solidFill>
                <a:schemeClr val="dk2"/>
              </a:solidFill>
              <a:latin typeface="Source Sans Pro"/>
              <a:ea typeface="Source Sans Pro"/>
              <a:cs typeface="Source Sans Pro"/>
              <a:sym typeface="Source Sans Pro"/>
            </a:endParaRPr>
          </a:p>
        </p:txBody>
      </p:sp>
      <p:sp>
        <p:nvSpPr>
          <p:cNvPr id="3" name="TextBox 2">
            <a:extLst>
              <a:ext uri="{FF2B5EF4-FFF2-40B4-BE49-F238E27FC236}">
                <a16:creationId xmlns:a16="http://schemas.microsoft.com/office/drawing/2014/main" id="{9EABACB6-43DB-4D1B-8BE3-164569873357}"/>
              </a:ext>
            </a:extLst>
          </p:cNvPr>
          <p:cNvSpPr txBox="1"/>
          <p:nvPr/>
        </p:nvSpPr>
        <p:spPr>
          <a:xfrm rot="16200000">
            <a:off x="1526652" y="2867238"/>
            <a:ext cx="420308" cy="215444"/>
          </a:xfrm>
          <a:prstGeom prst="rect">
            <a:avLst/>
          </a:prstGeom>
          <a:noFill/>
        </p:spPr>
        <p:txBody>
          <a:bodyPr wrap="none" rtlCol="0">
            <a:spAutoFit/>
          </a:bodyPr>
          <a:lstStyle/>
          <a:p>
            <a:r>
              <a:rPr lang="en-US" sz="800" dirty="0">
                <a:solidFill>
                  <a:schemeClr val="tx1"/>
                </a:solidFill>
              </a:rPr>
              <a:t>10uF</a:t>
            </a:r>
          </a:p>
        </p:txBody>
      </p:sp>
      <p:sp>
        <p:nvSpPr>
          <p:cNvPr id="7" name="TextBox 6">
            <a:extLst>
              <a:ext uri="{FF2B5EF4-FFF2-40B4-BE49-F238E27FC236}">
                <a16:creationId xmlns:a16="http://schemas.microsoft.com/office/drawing/2014/main" id="{CADBE80A-39FA-428B-894C-03BD60CBC00A}"/>
              </a:ext>
            </a:extLst>
          </p:cNvPr>
          <p:cNvSpPr txBox="1"/>
          <p:nvPr/>
        </p:nvSpPr>
        <p:spPr>
          <a:xfrm rot="16200000">
            <a:off x="1998249" y="2844944"/>
            <a:ext cx="449162" cy="215444"/>
          </a:xfrm>
          <a:prstGeom prst="rect">
            <a:avLst/>
          </a:prstGeom>
          <a:noFill/>
        </p:spPr>
        <p:txBody>
          <a:bodyPr wrap="none" rtlCol="0">
            <a:spAutoFit/>
          </a:bodyPr>
          <a:lstStyle/>
          <a:p>
            <a:r>
              <a:rPr lang="en-US" sz="800" dirty="0">
                <a:solidFill>
                  <a:schemeClr val="tx1"/>
                </a:solidFill>
              </a:rPr>
              <a:t>0.1uF</a:t>
            </a:r>
          </a:p>
        </p:txBody>
      </p:sp>
      <p:pic>
        <p:nvPicPr>
          <p:cNvPr id="3074" name="Picture 2" descr="10uF 10 uF 450V Radial Electrolytic Capacitor TCI">
            <a:extLst>
              <a:ext uri="{FF2B5EF4-FFF2-40B4-BE49-F238E27FC236}">
                <a16:creationId xmlns:a16="http://schemas.microsoft.com/office/drawing/2014/main" id="{52937EEA-4AC0-3125-10BD-9D8F22DE52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98645" y="3793520"/>
            <a:ext cx="1388987" cy="85006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4D4AEBE-7D23-9712-827B-E9937DA942B4}"/>
              </a:ext>
            </a:extLst>
          </p:cNvPr>
          <p:cNvSpPr txBox="1"/>
          <p:nvPr/>
        </p:nvSpPr>
        <p:spPr>
          <a:xfrm>
            <a:off x="1723596" y="2533107"/>
            <a:ext cx="529312" cy="261610"/>
          </a:xfrm>
          <a:prstGeom prst="rect">
            <a:avLst/>
          </a:prstGeom>
          <a:noFill/>
        </p:spPr>
        <p:txBody>
          <a:bodyPr wrap="none" rtlCol="0">
            <a:spAutoFit/>
          </a:bodyPr>
          <a:lstStyle/>
          <a:p>
            <a:r>
              <a:rPr lang="en-US" sz="1050" dirty="0"/>
              <a:t>stripe</a:t>
            </a:r>
          </a:p>
        </p:txBody>
      </p:sp>
      <p:sp>
        <p:nvSpPr>
          <p:cNvPr id="13" name="Arrow: Curved Right 12">
            <a:extLst>
              <a:ext uri="{FF2B5EF4-FFF2-40B4-BE49-F238E27FC236}">
                <a16:creationId xmlns:a16="http://schemas.microsoft.com/office/drawing/2014/main" id="{455C359F-780A-D90B-7947-500821FB855B}"/>
              </a:ext>
            </a:extLst>
          </p:cNvPr>
          <p:cNvSpPr/>
          <p:nvPr/>
        </p:nvSpPr>
        <p:spPr>
          <a:xfrm>
            <a:off x="1536328" y="2645597"/>
            <a:ext cx="95386" cy="243716"/>
          </a:xfrm>
          <a:prstGeom prst="curvedRightArrow">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Curved Right 13">
            <a:extLst>
              <a:ext uri="{FF2B5EF4-FFF2-40B4-BE49-F238E27FC236}">
                <a16:creationId xmlns:a16="http://schemas.microsoft.com/office/drawing/2014/main" id="{473C7DE3-512C-3159-A25D-3D813D3FBA35}"/>
              </a:ext>
            </a:extLst>
          </p:cNvPr>
          <p:cNvSpPr/>
          <p:nvPr/>
        </p:nvSpPr>
        <p:spPr>
          <a:xfrm flipH="1">
            <a:off x="2319070" y="2642947"/>
            <a:ext cx="77644" cy="243716"/>
          </a:xfrm>
          <a:prstGeom prst="curvedRightArrow">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2" name="Google Shape;1052;p62"/>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Download and run servo.ino</a:t>
            </a:r>
            <a:endParaRPr dirty="0"/>
          </a:p>
        </p:txBody>
      </p:sp>
      <p:sp>
        <p:nvSpPr>
          <p:cNvPr id="1053" name="Google Shape;1053;p62"/>
          <p:cNvSpPr txBox="1">
            <a:spLocks noGrp="1"/>
          </p:cNvSpPr>
          <p:nvPr>
            <p:ph type="body" idx="1"/>
          </p:nvPr>
        </p:nvSpPr>
        <p:spPr>
          <a:xfrm>
            <a:off x="346850" y="1153575"/>
            <a:ext cx="3189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Arduino library makes controlling servos easy</a:t>
            </a:r>
            <a:endParaRPr dirty="0"/>
          </a:p>
          <a:p>
            <a:pPr marL="0" lvl="0" indent="0" algn="l" rtl="0">
              <a:spcBef>
                <a:spcPts val="1600"/>
              </a:spcBef>
              <a:spcAft>
                <a:spcPts val="0"/>
              </a:spcAft>
              <a:buNone/>
            </a:pPr>
            <a:r>
              <a:rPr lang="en" dirty="0"/>
              <a:t>The statements</a:t>
            </a:r>
            <a:endParaRPr dirty="0"/>
          </a:p>
          <a:p>
            <a:pPr marL="457200" lvl="0" indent="-336550" algn="l" rtl="0">
              <a:spcBef>
                <a:spcPts val="1600"/>
              </a:spcBef>
              <a:spcAft>
                <a:spcPts val="0"/>
              </a:spcAft>
              <a:buSzPts val="1700"/>
              <a:buChar char="●"/>
            </a:pPr>
            <a:r>
              <a:rPr lang="en" dirty="0"/>
              <a:t>Include</a:t>
            </a:r>
            <a:endParaRPr dirty="0"/>
          </a:p>
          <a:p>
            <a:pPr marL="914400" lvl="1" indent="-317500" algn="l" rtl="0">
              <a:spcBef>
                <a:spcPts val="0"/>
              </a:spcBef>
              <a:spcAft>
                <a:spcPts val="0"/>
              </a:spcAft>
              <a:buSzPts val="1400"/>
              <a:buChar char="○"/>
            </a:pPr>
            <a:r>
              <a:rPr lang="en" dirty="0"/>
              <a:t>Adds functionality of libraries (in this case Servo)</a:t>
            </a:r>
            <a:endParaRPr dirty="0"/>
          </a:p>
          <a:p>
            <a:pPr marL="457200" lvl="0" indent="-336550" algn="l" rtl="0">
              <a:spcBef>
                <a:spcPts val="0"/>
              </a:spcBef>
              <a:spcAft>
                <a:spcPts val="0"/>
              </a:spcAft>
              <a:buSzPts val="1700"/>
              <a:buChar char="●"/>
            </a:pPr>
            <a:r>
              <a:rPr lang="en" dirty="0"/>
              <a:t>Servo </a:t>
            </a:r>
            <a:r>
              <a:rPr lang="en" dirty="0" err="1"/>
              <a:t>myServo</a:t>
            </a:r>
            <a:endParaRPr dirty="0" err="1"/>
          </a:p>
          <a:p>
            <a:pPr marL="914400" lvl="1" indent="-317500" algn="l" rtl="0">
              <a:spcBef>
                <a:spcPts val="0"/>
              </a:spcBef>
              <a:spcAft>
                <a:spcPts val="0"/>
              </a:spcAft>
              <a:buSzPts val="1400"/>
              <a:buChar char="○"/>
            </a:pPr>
            <a:r>
              <a:rPr lang="en" dirty="0"/>
              <a:t>Makes a servo object named “</a:t>
            </a:r>
            <a:r>
              <a:rPr lang="en" dirty="0" err="1"/>
              <a:t>myServo</a:t>
            </a:r>
            <a:r>
              <a:rPr lang="en" dirty="0"/>
              <a:t>”</a:t>
            </a:r>
            <a:endParaRPr dirty="0"/>
          </a:p>
          <a:p>
            <a:pPr lvl="1">
              <a:spcBef>
                <a:spcPts val="0"/>
              </a:spcBef>
            </a:pPr>
            <a:r>
              <a:rPr lang="en" dirty="0"/>
              <a:t>If you have multiples you can call them all different names </a:t>
            </a:r>
            <a:endParaRPr/>
          </a:p>
        </p:txBody>
      </p:sp>
      <p:pic>
        <p:nvPicPr>
          <p:cNvPr id="1054" name="Google Shape;1054;p62"/>
          <p:cNvPicPr preferRelativeResize="0"/>
          <p:nvPr/>
        </p:nvPicPr>
        <p:blipFill>
          <a:blip r:embed="rId3">
            <a:alphaModFix/>
          </a:blip>
          <a:stretch>
            <a:fillRect/>
          </a:stretch>
        </p:blipFill>
        <p:spPr>
          <a:xfrm>
            <a:off x="3536350" y="1153575"/>
            <a:ext cx="5152974" cy="38211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58"/>
          <p:cNvSpPr txBox="1">
            <a:spLocks noGrp="1"/>
          </p:cNvSpPr>
          <p:nvPr>
            <p:ph type="title"/>
          </p:nvPr>
        </p:nvSpPr>
        <p:spPr>
          <a:xfrm>
            <a:off x="3254938" y="372617"/>
            <a:ext cx="3372600" cy="696900"/>
          </a:xfrm>
          <a:prstGeom prst="rect">
            <a:avLst/>
          </a:prstGeom>
        </p:spPr>
        <p:txBody>
          <a:bodyPr spcFirstLastPara="1" wrap="square" lIns="91425" tIns="91425" rIns="91425" bIns="91425" anchor="ctr" anchorCtr="0">
            <a:noAutofit/>
          </a:bodyPr>
          <a:lstStyle/>
          <a:p>
            <a:r>
              <a:rPr lang="en" dirty="0"/>
              <a:t>Clean up</a:t>
            </a:r>
            <a:endParaRPr dirty="0"/>
          </a:p>
        </p:txBody>
      </p:sp>
      <p:sp>
        <p:nvSpPr>
          <p:cNvPr id="1028" name="Google Shape;1028;p58"/>
          <p:cNvSpPr txBox="1">
            <a:spLocks noGrp="1"/>
          </p:cNvSpPr>
          <p:nvPr>
            <p:ph type="subTitle" idx="1"/>
          </p:nvPr>
        </p:nvSpPr>
        <p:spPr>
          <a:xfrm>
            <a:off x="1981297" y="1490458"/>
            <a:ext cx="4863640" cy="2441462"/>
          </a:xfrm>
          <a:prstGeom prst="rect">
            <a:avLst/>
          </a:prstGeom>
        </p:spPr>
        <p:txBody>
          <a:bodyPr spcFirstLastPara="1" wrap="square" lIns="91425" tIns="91425" rIns="91425" bIns="91425" anchor="ctr" anchorCtr="0">
            <a:noAutofit/>
          </a:bodyPr>
          <a:lstStyle/>
          <a:p>
            <a:pPr marL="257175" indent="-257175">
              <a:buFont typeface="Arial" panose="020B0604020202020204" pitchFamily="34" charset="0"/>
              <a:buChar char="•"/>
            </a:pPr>
            <a:r>
              <a:rPr lang="en-US" dirty="0"/>
              <a:t>Disassemble the breadboard and wires for the next student and place it all back in the bag.</a:t>
            </a:r>
          </a:p>
          <a:p>
            <a:pPr marL="257175" indent="-257175">
              <a:buFont typeface="Arial" panose="020B0604020202020204" pitchFamily="34" charset="0"/>
              <a:buChar char="•"/>
            </a:pPr>
            <a:r>
              <a:rPr lang="en-US" dirty="0"/>
              <a:t>Return the bag to the lab manager.</a:t>
            </a: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58"/>
          <p:cNvSpPr txBox="1">
            <a:spLocks noGrp="1"/>
          </p:cNvSpPr>
          <p:nvPr>
            <p:ph type="title"/>
          </p:nvPr>
        </p:nvSpPr>
        <p:spPr>
          <a:xfrm>
            <a:off x="2327475" y="1829125"/>
            <a:ext cx="3372600" cy="696900"/>
          </a:xfrm>
          <a:prstGeom prst="rect">
            <a:avLst/>
          </a:prstGeom>
        </p:spPr>
        <p:txBody>
          <a:bodyPr spcFirstLastPara="1" wrap="square" lIns="91425" tIns="91425" rIns="91425" bIns="91425" anchor="ctr" anchorCtr="0">
            <a:noAutofit/>
          </a:bodyPr>
          <a:lstStyle/>
          <a:p>
            <a:r>
              <a:rPr lang="en" dirty="0"/>
              <a:t>Stay tuned</a:t>
            </a:r>
            <a:endParaRPr dirty="0"/>
          </a:p>
        </p:txBody>
      </p:sp>
      <p:sp>
        <p:nvSpPr>
          <p:cNvPr id="1028" name="Google Shape;1028;p58"/>
          <p:cNvSpPr txBox="1">
            <a:spLocks noGrp="1"/>
          </p:cNvSpPr>
          <p:nvPr>
            <p:ph type="subTitle" idx="1"/>
          </p:nvPr>
        </p:nvSpPr>
        <p:spPr>
          <a:xfrm>
            <a:off x="2327463" y="2561613"/>
            <a:ext cx="3759012" cy="954600"/>
          </a:xfrm>
          <a:prstGeom prst="rect">
            <a:avLst/>
          </a:prstGeom>
        </p:spPr>
        <p:txBody>
          <a:bodyPr spcFirstLastPara="1" wrap="square" lIns="91425" tIns="91425" rIns="91425" bIns="91425" anchor="ctr" anchorCtr="0">
            <a:noAutofit/>
          </a:bodyPr>
          <a:lstStyle/>
          <a:p>
            <a:pPr marL="0" indent="0"/>
            <a:r>
              <a:rPr lang="en-US" dirty="0"/>
              <a:t>Arduino 4 will cover Serial Communications.</a:t>
            </a:r>
          </a:p>
          <a:p>
            <a:pPr marL="0" indent="0"/>
            <a:endParaRPr lang="en-US" dirty="0"/>
          </a:p>
          <a:p>
            <a:pPr marL="0" indent="0"/>
            <a:r>
              <a:rPr lang="en-US" dirty="0"/>
              <a:t>We’ll  send temperature sensor data to the computer and display it using Java!</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32"/>
          <p:cNvSpPr txBox="1">
            <a:spLocks noGrp="1"/>
          </p:cNvSpPr>
          <p:nvPr>
            <p:ph type="title"/>
          </p:nvPr>
        </p:nvSpPr>
        <p:spPr>
          <a:xfrm>
            <a:off x="1630950" y="539700"/>
            <a:ext cx="58821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Warning</a:t>
            </a:r>
            <a:endParaRPr/>
          </a:p>
        </p:txBody>
      </p:sp>
      <p:sp>
        <p:nvSpPr>
          <p:cNvPr id="867" name="Google Shape;867;p32"/>
          <p:cNvSpPr txBox="1">
            <a:spLocks noGrp="1"/>
          </p:cNvSpPr>
          <p:nvPr>
            <p:ph type="body" idx="1"/>
          </p:nvPr>
        </p:nvSpPr>
        <p:spPr>
          <a:xfrm>
            <a:off x="713250" y="1342250"/>
            <a:ext cx="7717500" cy="32616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dirty="0"/>
              <a:t>In this lesson you will be using a 9 volt battery to power motors. This voltage is not physically dangerous, but if hooked up improperly could damage the electronics in the circuit. When wiring your circuits you should avoid short circuiting (connecting power directly to ground) and you should not hook up two separate voltage sources to each other (</a:t>
            </a:r>
            <a:r>
              <a:rPr lang="en" dirty="0">
                <a:solidFill>
                  <a:srgbClr val="FFC000"/>
                </a:solidFill>
              </a:rPr>
              <a:t>DO NOT hook the 9 v and Arduino 5 v to the same power row on the bread board</a:t>
            </a:r>
            <a:r>
              <a:rPr lang="en" dirty="0"/>
              <a:t>)</a:t>
            </a:r>
            <a:endParaRPr dirty="0"/>
          </a:p>
        </p:txBody>
      </p:sp>
      <p:sp>
        <p:nvSpPr>
          <p:cNvPr id="2" name="Lightning Bolt 1">
            <a:extLst>
              <a:ext uri="{FF2B5EF4-FFF2-40B4-BE49-F238E27FC236}">
                <a16:creationId xmlns:a16="http://schemas.microsoft.com/office/drawing/2014/main" id="{FF953559-258B-43D0-BC08-4E6DD250B25C}"/>
              </a:ext>
            </a:extLst>
          </p:cNvPr>
          <p:cNvSpPr/>
          <p:nvPr/>
        </p:nvSpPr>
        <p:spPr>
          <a:xfrm>
            <a:off x="845127" y="539650"/>
            <a:ext cx="1371600" cy="1738746"/>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Lightning Bolt 4">
            <a:extLst>
              <a:ext uri="{FF2B5EF4-FFF2-40B4-BE49-F238E27FC236}">
                <a16:creationId xmlns:a16="http://schemas.microsoft.com/office/drawing/2014/main" id="{AD4D7AC8-C606-4B81-890E-F1D7B9A95E2E}"/>
              </a:ext>
            </a:extLst>
          </p:cNvPr>
          <p:cNvSpPr/>
          <p:nvPr/>
        </p:nvSpPr>
        <p:spPr>
          <a:xfrm flipH="1">
            <a:off x="7259781" y="539650"/>
            <a:ext cx="1302846" cy="1738746"/>
          </a:xfrm>
          <a:prstGeom prst="lightningBolt">
            <a:avLst/>
          </a:prstGeom>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5">
          <a:extLst>
            <a:ext uri="{FF2B5EF4-FFF2-40B4-BE49-F238E27FC236}">
              <a16:creationId xmlns:a16="http://schemas.microsoft.com/office/drawing/2014/main" id="{895F35C0-3A86-7813-9A54-A19218A80B72}"/>
            </a:ext>
          </a:extLst>
        </p:cNvPr>
        <p:cNvGrpSpPr/>
        <p:nvPr/>
      </p:nvGrpSpPr>
      <p:grpSpPr>
        <a:xfrm>
          <a:off x="0" y="0"/>
          <a:ext cx="0" cy="0"/>
          <a:chOff x="0" y="0"/>
          <a:chExt cx="0" cy="0"/>
        </a:xfrm>
      </p:grpSpPr>
      <p:sp>
        <p:nvSpPr>
          <p:cNvPr id="866" name="Google Shape;866;p32">
            <a:extLst>
              <a:ext uri="{FF2B5EF4-FFF2-40B4-BE49-F238E27FC236}">
                <a16:creationId xmlns:a16="http://schemas.microsoft.com/office/drawing/2014/main" id="{2828A601-18FC-479B-6DD4-67C00A7C1166}"/>
              </a:ext>
            </a:extLst>
          </p:cNvPr>
          <p:cNvSpPr txBox="1">
            <a:spLocks noGrp="1"/>
          </p:cNvSpPr>
          <p:nvPr>
            <p:ph type="title"/>
          </p:nvPr>
        </p:nvSpPr>
        <p:spPr>
          <a:xfrm>
            <a:off x="1306269" y="111924"/>
            <a:ext cx="58821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Parts</a:t>
            </a:r>
            <a:endParaRPr dirty="0"/>
          </a:p>
        </p:txBody>
      </p:sp>
      <p:sp>
        <p:nvSpPr>
          <p:cNvPr id="8" name="TextBox 7">
            <a:extLst>
              <a:ext uri="{FF2B5EF4-FFF2-40B4-BE49-F238E27FC236}">
                <a16:creationId xmlns:a16="http://schemas.microsoft.com/office/drawing/2014/main" id="{1507E218-B2AA-8EAC-1DDA-94134C316465}"/>
              </a:ext>
            </a:extLst>
          </p:cNvPr>
          <p:cNvSpPr txBox="1"/>
          <p:nvPr/>
        </p:nvSpPr>
        <p:spPr>
          <a:xfrm>
            <a:off x="1707852" y="633212"/>
            <a:ext cx="816249" cy="246221"/>
          </a:xfrm>
          <a:prstGeom prst="rect">
            <a:avLst/>
          </a:prstGeom>
          <a:noFill/>
        </p:spPr>
        <p:txBody>
          <a:bodyPr wrap="none" rtlCol="0">
            <a:spAutoFit/>
          </a:bodyPr>
          <a:lstStyle/>
          <a:p>
            <a:r>
              <a:rPr lang="en-US" sz="1000" dirty="0">
                <a:solidFill>
                  <a:schemeClr val="tx1"/>
                </a:solidFill>
              </a:rPr>
              <a:t>USB Cable</a:t>
            </a:r>
          </a:p>
        </p:txBody>
      </p:sp>
      <p:sp>
        <p:nvSpPr>
          <p:cNvPr id="9" name="TextBox 8">
            <a:extLst>
              <a:ext uri="{FF2B5EF4-FFF2-40B4-BE49-F238E27FC236}">
                <a16:creationId xmlns:a16="http://schemas.microsoft.com/office/drawing/2014/main" id="{667C68EF-C368-6AB7-64E5-60D9C420D81D}"/>
              </a:ext>
            </a:extLst>
          </p:cNvPr>
          <p:cNvSpPr txBox="1"/>
          <p:nvPr/>
        </p:nvSpPr>
        <p:spPr>
          <a:xfrm>
            <a:off x="798490" y="1033692"/>
            <a:ext cx="1856598" cy="246221"/>
          </a:xfrm>
          <a:prstGeom prst="rect">
            <a:avLst/>
          </a:prstGeom>
          <a:noFill/>
        </p:spPr>
        <p:txBody>
          <a:bodyPr wrap="none" rtlCol="0">
            <a:spAutoFit/>
          </a:bodyPr>
          <a:lstStyle/>
          <a:p>
            <a:r>
              <a:rPr lang="en-US" sz="1000" dirty="0">
                <a:solidFill>
                  <a:schemeClr val="tx1"/>
                </a:solidFill>
              </a:rPr>
              <a:t>9V battery with protective cap</a:t>
            </a:r>
          </a:p>
        </p:txBody>
      </p:sp>
      <p:sp>
        <p:nvSpPr>
          <p:cNvPr id="10" name="TextBox 9">
            <a:extLst>
              <a:ext uri="{FF2B5EF4-FFF2-40B4-BE49-F238E27FC236}">
                <a16:creationId xmlns:a16="http://schemas.microsoft.com/office/drawing/2014/main" id="{52104AB3-4BFE-1BEF-DD54-9BDC686DBB97}"/>
              </a:ext>
            </a:extLst>
          </p:cNvPr>
          <p:cNvSpPr txBox="1"/>
          <p:nvPr/>
        </p:nvSpPr>
        <p:spPr>
          <a:xfrm>
            <a:off x="1222825" y="1680395"/>
            <a:ext cx="1359668" cy="246221"/>
          </a:xfrm>
          <a:prstGeom prst="rect">
            <a:avLst/>
          </a:prstGeom>
          <a:noFill/>
        </p:spPr>
        <p:txBody>
          <a:bodyPr wrap="none" rtlCol="0">
            <a:spAutoFit/>
          </a:bodyPr>
          <a:lstStyle/>
          <a:p>
            <a:r>
              <a:rPr lang="en-US" sz="1000" dirty="0">
                <a:solidFill>
                  <a:schemeClr val="tx1"/>
                </a:solidFill>
              </a:rPr>
              <a:t>9V battery connector</a:t>
            </a:r>
          </a:p>
        </p:txBody>
      </p:sp>
      <p:sp>
        <p:nvSpPr>
          <p:cNvPr id="11" name="TextBox 10">
            <a:extLst>
              <a:ext uri="{FF2B5EF4-FFF2-40B4-BE49-F238E27FC236}">
                <a16:creationId xmlns:a16="http://schemas.microsoft.com/office/drawing/2014/main" id="{57B8D16F-1A86-5B58-DC34-F445A06EF38F}"/>
              </a:ext>
            </a:extLst>
          </p:cNvPr>
          <p:cNvSpPr txBox="1"/>
          <p:nvPr/>
        </p:nvSpPr>
        <p:spPr>
          <a:xfrm>
            <a:off x="996135" y="2297194"/>
            <a:ext cx="1109960" cy="400110"/>
          </a:xfrm>
          <a:prstGeom prst="rect">
            <a:avLst/>
          </a:prstGeom>
          <a:noFill/>
        </p:spPr>
        <p:txBody>
          <a:bodyPr wrap="square" rtlCol="0">
            <a:spAutoFit/>
          </a:bodyPr>
          <a:lstStyle/>
          <a:p>
            <a:r>
              <a:rPr lang="en-US" sz="1000" dirty="0">
                <a:solidFill>
                  <a:schemeClr val="tx1"/>
                </a:solidFill>
              </a:rPr>
              <a:t>Servo Motor w/ stand</a:t>
            </a:r>
          </a:p>
        </p:txBody>
      </p:sp>
      <p:sp>
        <p:nvSpPr>
          <p:cNvPr id="12" name="TextBox 11">
            <a:extLst>
              <a:ext uri="{FF2B5EF4-FFF2-40B4-BE49-F238E27FC236}">
                <a16:creationId xmlns:a16="http://schemas.microsoft.com/office/drawing/2014/main" id="{D9287BA1-0106-D888-78D3-B43DDF6E8A7A}"/>
              </a:ext>
            </a:extLst>
          </p:cNvPr>
          <p:cNvSpPr txBox="1"/>
          <p:nvPr/>
        </p:nvSpPr>
        <p:spPr>
          <a:xfrm>
            <a:off x="959876" y="2808796"/>
            <a:ext cx="1375698" cy="246221"/>
          </a:xfrm>
          <a:prstGeom prst="rect">
            <a:avLst/>
          </a:prstGeom>
          <a:noFill/>
        </p:spPr>
        <p:txBody>
          <a:bodyPr wrap="none" rtlCol="0">
            <a:spAutoFit/>
          </a:bodyPr>
          <a:lstStyle/>
          <a:p>
            <a:r>
              <a:rPr lang="en-US" sz="1000" dirty="0">
                <a:solidFill>
                  <a:schemeClr val="tx1"/>
                </a:solidFill>
              </a:rPr>
              <a:t>3 short male to male </a:t>
            </a:r>
          </a:p>
        </p:txBody>
      </p:sp>
      <p:sp>
        <p:nvSpPr>
          <p:cNvPr id="13" name="TextBox 12">
            <a:extLst>
              <a:ext uri="{FF2B5EF4-FFF2-40B4-BE49-F238E27FC236}">
                <a16:creationId xmlns:a16="http://schemas.microsoft.com/office/drawing/2014/main" id="{8937107C-3D2B-291E-15E6-21A6BEA84D44}"/>
              </a:ext>
            </a:extLst>
          </p:cNvPr>
          <p:cNvSpPr txBox="1"/>
          <p:nvPr/>
        </p:nvSpPr>
        <p:spPr>
          <a:xfrm>
            <a:off x="1105465" y="3247655"/>
            <a:ext cx="1242648" cy="246221"/>
          </a:xfrm>
          <a:prstGeom prst="rect">
            <a:avLst/>
          </a:prstGeom>
          <a:noFill/>
        </p:spPr>
        <p:txBody>
          <a:bodyPr wrap="none" rtlCol="0">
            <a:spAutoFit/>
          </a:bodyPr>
          <a:lstStyle/>
          <a:p>
            <a:r>
              <a:rPr lang="en-US" sz="1000" dirty="0">
                <a:solidFill>
                  <a:schemeClr val="tx1"/>
                </a:solidFill>
              </a:rPr>
              <a:t>DC Motor w/ stand</a:t>
            </a:r>
          </a:p>
        </p:txBody>
      </p:sp>
      <p:sp>
        <p:nvSpPr>
          <p:cNvPr id="14" name="TextBox 13">
            <a:extLst>
              <a:ext uri="{FF2B5EF4-FFF2-40B4-BE49-F238E27FC236}">
                <a16:creationId xmlns:a16="http://schemas.microsoft.com/office/drawing/2014/main" id="{F2A7534C-CF52-C55A-AA3C-F0596C0A6B04}"/>
              </a:ext>
            </a:extLst>
          </p:cNvPr>
          <p:cNvSpPr txBox="1"/>
          <p:nvPr/>
        </p:nvSpPr>
        <p:spPr>
          <a:xfrm>
            <a:off x="3146730" y="4181921"/>
            <a:ext cx="1297150" cy="246221"/>
          </a:xfrm>
          <a:prstGeom prst="rect">
            <a:avLst/>
          </a:prstGeom>
          <a:noFill/>
        </p:spPr>
        <p:txBody>
          <a:bodyPr wrap="none" rtlCol="0">
            <a:spAutoFit/>
          </a:bodyPr>
          <a:lstStyle/>
          <a:p>
            <a:r>
              <a:rPr lang="en-US" sz="1000" dirty="0">
                <a:solidFill>
                  <a:schemeClr val="tx1"/>
                </a:solidFill>
              </a:rPr>
              <a:t>3 long male to male</a:t>
            </a:r>
          </a:p>
        </p:txBody>
      </p:sp>
      <p:pic>
        <p:nvPicPr>
          <p:cNvPr id="16" name="Picture 15" descr="A group of electronic components&#10;&#10;AI-generated content may be incorrect.">
            <a:extLst>
              <a:ext uri="{FF2B5EF4-FFF2-40B4-BE49-F238E27FC236}">
                <a16:creationId xmlns:a16="http://schemas.microsoft.com/office/drawing/2014/main" id="{9BDE35D2-3C40-17E4-7E79-AA9593FFED38}"/>
              </a:ext>
            </a:extLst>
          </p:cNvPr>
          <p:cNvPicPr>
            <a:picLocks noChangeAspect="1"/>
          </p:cNvPicPr>
          <p:nvPr/>
        </p:nvPicPr>
        <p:blipFill>
          <a:blip r:embed="rId3"/>
          <a:srcRect l="1369" t="15012" r="1334" b="12421"/>
          <a:stretch/>
        </p:blipFill>
        <p:spPr>
          <a:xfrm rot="16200000">
            <a:off x="2664737" y="766796"/>
            <a:ext cx="3291840" cy="3200400"/>
          </a:xfrm>
          <a:prstGeom prst="rect">
            <a:avLst/>
          </a:prstGeom>
        </p:spPr>
      </p:pic>
      <p:sp>
        <p:nvSpPr>
          <p:cNvPr id="17" name="TextBox 16">
            <a:extLst>
              <a:ext uri="{FF2B5EF4-FFF2-40B4-BE49-F238E27FC236}">
                <a16:creationId xmlns:a16="http://schemas.microsoft.com/office/drawing/2014/main" id="{BCDF9104-546F-EF1C-2441-7851B3517BA3}"/>
              </a:ext>
            </a:extLst>
          </p:cNvPr>
          <p:cNvSpPr txBox="1"/>
          <p:nvPr/>
        </p:nvSpPr>
        <p:spPr>
          <a:xfrm>
            <a:off x="6285740" y="1029544"/>
            <a:ext cx="987771" cy="246221"/>
          </a:xfrm>
          <a:prstGeom prst="rect">
            <a:avLst/>
          </a:prstGeom>
          <a:noFill/>
        </p:spPr>
        <p:txBody>
          <a:bodyPr wrap="none" rtlCol="0">
            <a:spAutoFit/>
          </a:bodyPr>
          <a:lstStyle/>
          <a:p>
            <a:r>
              <a:rPr lang="en-US" sz="1000" dirty="0">
                <a:solidFill>
                  <a:schemeClr val="tx1"/>
                </a:solidFill>
              </a:rPr>
              <a:t>H-Bridge Chip</a:t>
            </a:r>
          </a:p>
        </p:txBody>
      </p:sp>
      <p:sp>
        <p:nvSpPr>
          <p:cNvPr id="18" name="TextBox 17">
            <a:extLst>
              <a:ext uri="{FF2B5EF4-FFF2-40B4-BE49-F238E27FC236}">
                <a16:creationId xmlns:a16="http://schemas.microsoft.com/office/drawing/2014/main" id="{F9D3547B-F636-A6FB-98FA-27B4230B0118}"/>
              </a:ext>
            </a:extLst>
          </p:cNvPr>
          <p:cNvSpPr txBox="1"/>
          <p:nvPr/>
        </p:nvSpPr>
        <p:spPr>
          <a:xfrm>
            <a:off x="6285740" y="1275765"/>
            <a:ext cx="978153" cy="246221"/>
          </a:xfrm>
          <a:prstGeom prst="rect">
            <a:avLst/>
          </a:prstGeom>
          <a:noFill/>
        </p:spPr>
        <p:txBody>
          <a:bodyPr wrap="none" rtlCol="0">
            <a:spAutoFit/>
          </a:bodyPr>
          <a:lstStyle/>
          <a:p>
            <a:r>
              <a:rPr lang="en-US" sz="1000" dirty="0">
                <a:solidFill>
                  <a:schemeClr val="tx1"/>
                </a:solidFill>
              </a:rPr>
              <a:t>Potentiometer</a:t>
            </a:r>
          </a:p>
        </p:txBody>
      </p:sp>
      <p:sp>
        <p:nvSpPr>
          <p:cNvPr id="19" name="TextBox 18">
            <a:extLst>
              <a:ext uri="{FF2B5EF4-FFF2-40B4-BE49-F238E27FC236}">
                <a16:creationId xmlns:a16="http://schemas.microsoft.com/office/drawing/2014/main" id="{37BFB528-29A8-FABD-375C-DBF3328B86CE}"/>
              </a:ext>
            </a:extLst>
          </p:cNvPr>
          <p:cNvSpPr txBox="1"/>
          <p:nvPr/>
        </p:nvSpPr>
        <p:spPr>
          <a:xfrm>
            <a:off x="6285740" y="1479340"/>
            <a:ext cx="861133" cy="246221"/>
          </a:xfrm>
          <a:prstGeom prst="rect">
            <a:avLst/>
          </a:prstGeom>
          <a:noFill/>
        </p:spPr>
        <p:txBody>
          <a:bodyPr wrap="none" rtlCol="0">
            <a:spAutoFit/>
          </a:bodyPr>
          <a:lstStyle/>
          <a:p>
            <a:r>
              <a:rPr lang="en-US" sz="1000" dirty="0">
                <a:solidFill>
                  <a:schemeClr val="tx1"/>
                </a:solidFill>
              </a:rPr>
              <a:t>Screwdriver</a:t>
            </a:r>
          </a:p>
        </p:txBody>
      </p:sp>
      <p:sp>
        <p:nvSpPr>
          <p:cNvPr id="20" name="TextBox 19">
            <a:extLst>
              <a:ext uri="{FF2B5EF4-FFF2-40B4-BE49-F238E27FC236}">
                <a16:creationId xmlns:a16="http://schemas.microsoft.com/office/drawing/2014/main" id="{A7A223B6-F469-BDEC-0612-F9DC634B41B3}"/>
              </a:ext>
            </a:extLst>
          </p:cNvPr>
          <p:cNvSpPr txBox="1"/>
          <p:nvPr/>
        </p:nvSpPr>
        <p:spPr>
          <a:xfrm>
            <a:off x="6285740" y="1652470"/>
            <a:ext cx="1234633" cy="246221"/>
          </a:xfrm>
          <a:prstGeom prst="rect">
            <a:avLst/>
          </a:prstGeom>
          <a:noFill/>
        </p:spPr>
        <p:txBody>
          <a:bodyPr wrap="none" rtlCol="0">
            <a:spAutoFit/>
          </a:bodyPr>
          <a:lstStyle/>
          <a:p>
            <a:r>
              <a:rPr lang="en-US" sz="1000" dirty="0">
                <a:solidFill>
                  <a:schemeClr val="tx1"/>
                </a:solidFill>
              </a:rPr>
              <a:t>2N2222 Transistor</a:t>
            </a:r>
          </a:p>
        </p:txBody>
      </p:sp>
      <p:sp>
        <p:nvSpPr>
          <p:cNvPr id="21" name="TextBox 20">
            <a:extLst>
              <a:ext uri="{FF2B5EF4-FFF2-40B4-BE49-F238E27FC236}">
                <a16:creationId xmlns:a16="http://schemas.microsoft.com/office/drawing/2014/main" id="{BD2B6EF8-A37E-AF7F-C0F3-70F79CE995B0}"/>
              </a:ext>
            </a:extLst>
          </p:cNvPr>
          <p:cNvSpPr txBox="1"/>
          <p:nvPr/>
        </p:nvSpPr>
        <p:spPr>
          <a:xfrm>
            <a:off x="6280932" y="1882498"/>
            <a:ext cx="992579" cy="246221"/>
          </a:xfrm>
          <a:prstGeom prst="rect">
            <a:avLst/>
          </a:prstGeom>
          <a:noFill/>
        </p:spPr>
        <p:txBody>
          <a:bodyPr wrap="none" rtlCol="0">
            <a:spAutoFit/>
          </a:bodyPr>
          <a:lstStyle/>
          <a:p>
            <a:r>
              <a:rPr lang="en-US" sz="1000" dirty="0">
                <a:solidFill>
                  <a:schemeClr val="tx1"/>
                </a:solidFill>
              </a:rPr>
              <a:t>1 </a:t>
            </a:r>
            <a:r>
              <a:rPr lang="en-US" sz="1000" dirty="0" err="1">
                <a:solidFill>
                  <a:schemeClr val="tx1"/>
                </a:solidFill>
              </a:rPr>
              <a:t>uF</a:t>
            </a:r>
            <a:r>
              <a:rPr lang="en-US" sz="1000" dirty="0">
                <a:solidFill>
                  <a:schemeClr val="tx1"/>
                </a:solidFill>
              </a:rPr>
              <a:t> capacitor</a:t>
            </a:r>
          </a:p>
        </p:txBody>
      </p:sp>
      <p:sp>
        <p:nvSpPr>
          <p:cNvPr id="22" name="TextBox 21">
            <a:extLst>
              <a:ext uri="{FF2B5EF4-FFF2-40B4-BE49-F238E27FC236}">
                <a16:creationId xmlns:a16="http://schemas.microsoft.com/office/drawing/2014/main" id="{CAD8B1B8-1C03-24B2-4ED1-96A7E289D301}"/>
              </a:ext>
            </a:extLst>
          </p:cNvPr>
          <p:cNvSpPr txBox="1"/>
          <p:nvPr/>
        </p:nvSpPr>
        <p:spPr>
          <a:xfrm>
            <a:off x="6243260" y="2306938"/>
            <a:ext cx="976549" cy="246221"/>
          </a:xfrm>
          <a:prstGeom prst="rect">
            <a:avLst/>
          </a:prstGeom>
          <a:noFill/>
        </p:spPr>
        <p:txBody>
          <a:bodyPr wrap="none" rtlCol="0">
            <a:spAutoFit/>
          </a:bodyPr>
          <a:lstStyle/>
          <a:p>
            <a:r>
              <a:rPr lang="en-US" sz="1000" dirty="0">
                <a:solidFill>
                  <a:schemeClr val="tx1"/>
                </a:solidFill>
              </a:rPr>
              <a:t>1n4004 Diode</a:t>
            </a:r>
          </a:p>
        </p:txBody>
      </p:sp>
      <p:sp>
        <p:nvSpPr>
          <p:cNvPr id="23" name="TextBox 22">
            <a:extLst>
              <a:ext uri="{FF2B5EF4-FFF2-40B4-BE49-F238E27FC236}">
                <a16:creationId xmlns:a16="http://schemas.microsoft.com/office/drawing/2014/main" id="{D47387CA-8A77-C014-6D3E-FFD05E7B23BA}"/>
              </a:ext>
            </a:extLst>
          </p:cNvPr>
          <p:cNvSpPr txBox="1"/>
          <p:nvPr/>
        </p:nvSpPr>
        <p:spPr>
          <a:xfrm>
            <a:off x="6237651" y="2112526"/>
            <a:ext cx="1079142" cy="246221"/>
          </a:xfrm>
          <a:prstGeom prst="rect">
            <a:avLst/>
          </a:prstGeom>
          <a:noFill/>
        </p:spPr>
        <p:txBody>
          <a:bodyPr wrap="none" rtlCol="0">
            <a:spAutoFit/>
          </a:bodyPr>
          <a:lstStyle/>
          <a:p>
            <a:r>
              <a:rPr lang="en-US" sz="1000" dirty="0">
                <a:solidFill>
                  <a:schemeClr val="tx1"/>
                </a:solidFill>
              </a:rPr>
              <a:t>1K ohm resistor</a:t>
            </a:r>
          </a:p>
        </p:txBody>
      </p:sp>
      <p:sp>
        <p:nvSpPr>
          <p:cNvPr id="24" name="TextBox 23">
            <a:extLst>
              <a:ext uri="{FF2B5EF4-FFF2-40B4-BE49-F238E27FC236}">
                <a16:creationId xmlns:a16="http://schemas.microsoft.com/office/drawing/2014/main" id="{C119868F-1E81-B933-399B-EDD251EB1552}"/>
              </a:ext>
            </a:extLst>
          </p:cNvPr>
          <p:cNvSpPr txBox="1"/>
          <p:nvPr/>
        </p:nvSpPr>
        <p:spPr>
          <a:xfrm>
            <a:off x="6690658" y="2706115"/>
            <a:ext cx="1560042" cy="246221"/>
          </a:xfrm>
          <a:prstGeom prst="rect">
            <a:avLst/>
          </a:prstGeom>
          <a:noFill/>
        </p:spPr>
        <p:txBody>
          <a:bodyPr wrap="none" rtlCol="0">
            <a:spAutoFit/>
          </a:bodyPr>
          <a:lstStyle/>
          <a:p>
            <a:r>
              <a:rPr lang="en-US" sz="1000" dirty="0">
                <a:solidFill>
                  <a:schemeClr val="tx1"/>
                </a:solidFill>
              </a:rPr>
              <a:t>6 grey breadboard wires</a:t>
            </a:r>
          </a:p>
        </p:txBody>
      </p:sp>
      <p:sp>
        <p:nvSpPr>
          <p:cNvPr id="25" name="TextBox 24">
            <a:extLst>
              <a:ext uri="{FF2B5EF4-FFF2-40B4-BE49-F238E27FC236}">
                <a16:creationId xmlns:a16="http://schemas.microsoft.com/office/drawing/2014/main" id="{7549D0DD-FBFD-57B1-3994-15724E05B479}"/>
              </a:ext>
            </a:extLst>
          </p:cNvPr>
          <p:cNvSpPr txBox="1"/>
          <p:nvPr/>
        </p:nvSpPr>
        <p:spPr>
          <a:xfrm>
            <a:off x="6690658" y="2913109"/>
            <a:ext cx="1659429" cy="246221"/>
          </a:xfrm>
          <a:prstGeom prst="rect">
            <a:avLst/>
          </a:prstGeom>
          <a:noFill/>
        </p:spPr>
        <p:txBody>
          <a:bodyPr wrap="none" rtlCol="0">
            <a:spAutoFit/>
          </a:bodyPr>
          <a:lstStyle/>
          <a:p>
            <a:r>
              <a:rPr lang="en-US" sz="1000" dirty="0">
                <a:solidFill>
                  <a:schemeClr val="tx1"/>
                </a:solidFill>
              </a:rPr>
              <a:t>6 brown breadboard wires</a:t>
            </a:r>
          </a:p>
        </p:txBody>
      </p:sp>
      <p:sp>
        <p:nvSpPr>
          <p:cNvPr id="26" name="TextBox 25">
            <a:extLst>
              <a:ext uri="{FF2B5EF4-FFF2-40B4-BE49-F238E27FC236}">
                <a16:creationId xmlns:a16="http://schemas.microsoft.com/office/drawing/2014/main" id="{488EC492-3CF6-2C9A-98F4-5C758693FE7F}"/>
              </a:ext>
            </a:extLst>
          </p:cNvPr>
          <p:cNvSpPr txBox="1"/>
          <p:nvPr/>
        </p:nvSpPr>
        <p:spPr>
          <a:xfrm>
            <a:off x="6690658" y="3100329"/>
            <a:ext cx="1552028" cy="246221"/>
          </a:xfrm>
          <a:prstGeom prst="rect">
            <a:avLst/>
          </a:prstGeom>
          <a:noFill/>
        </p:spPr>
        <p:txBody>
          <a:bodyPr wrap="none" rtlCol="0">
            <a:spAutoFit/>
          </a:bodyPr>
          <a:lstStyle/>
          <a:p>
            <a:r>
              <a:rPr lang="en-US" sz="1000" dirty="0">
                <a:solidFill>
                  <a:schemeClr val="tx1"/>
                </a:solidFill>
              </a:rPr>
              <a:t>4 blue breadboard wires</a:t>
            </a:r>
          </a:p>
        </p:txBody>
      </p:sp>
      <p:sp>
        <p:nvSpPr>
          <p:cNvPr id="27" name="TextBox 26">
            <a:extLst>
              <a:ext uri="{FF2B5EF4-FFF2-40B4-BE49-F238E27FC236}">
                <a16:creationId xmlns:a16="http://schemas.microsoft.com/office/drawing/2014/main" id="{25B47B2D-D963-D2DC-C901-15997A3C73D7}"/>
              </a:ext>
            </a:extLst>
          </p:cNvPr>
          <p:cNvSpPr txBox="1"/>
          <p:nvPr/>
        </p:nvSpPr>
        <p:spPr>
          <a:xfrm>
            <a:off x="6690658" y="3298136"/>
            <a:ext cx="1707519" cy="246221"/>
          </a:xfrm>
          <a:prstGeom prst="rect">
            <a:avLst/>
          </a:prstGeom>
          <a:noFill/>
        </p:spPr>
        <p:txBody>
          <a:bodyPr wrap="none" rtlCol="0">
            <a:spAutoFit/>
          </a:bodyPr>
          <a:lstStyle/>
          <a:p>
            <a:r>
              <a:rPr lang="en-US" sz="1000" dirty="0">
                <a:solidFill>
                  <a:schemeClr val="tx1"/>
                </a:solidFill>
              </a:rPr>
              <a:t>1 orange breadboard wires</a:t>
            </a:r>
          </a:p>
        </p:txBody>
      </p:sp>
      <p:sp>
        <p:nvSpPr>
          <p:cNvPr id="28" name="TextBox 27">
            <a:extLst>
              <a:ext uri="{FF2B5EF4-FFF2-40B4-BE49-F238E27FC236}">
                <a16:creationId xmlns:a16="http://schemas.microsoft.com/office/drawing/2014/main" id="{92693A13-F727-E38A-4E5B-07C35CFFBECD}"/>
              </a:ext>
            </a:extLst>
          </p:cNvPr>
          <p:cNvSpPr txBox="1"/>
          <p:nvPr/>
        </p:nvSpPr>
        <p:spPr>
          <a:xfrm>
            <a:off x="4810065" y="4185110"/>
            <a:ext cx="1063112" cy="246221"/>
          </a:xfrm>
          <a:prstGeom prst="rect">
            <a:avLst/>
          </a:prstGeom>
          <a:noFill/>
        </p:spPr>
        <p:txBody>
          <a:bodyPr wrap="none" rtlCol="0">
            <a:spAutoFit/>
          </a:bodyPr>
          <a:lstStyle/>
          <a:p>
            <a:r>
              <a:rPr lang="en-US" sz="1000" dirty="0">
                <a:solidFill>
                  <a:schemeClr val="tx1"/>
                </a:solidFill>
              </a:rPr>
              <a:t>10 </a:t>
            </a:r>
            <a:r>
              <a:rPr lang="en-US" sz="1000" dirty="0" err="1">
                <a:solidFill>
                  <a:schemeClr val="tx1"/>
                </a:solidFill>
              </a:rPr>
              <a:t>uF</a:t>
            </a:r>
            <a:r>
              <a:rPr lang="en-US" sz="1000" dirty="0">
                <a:solidFill>
                  <a:schemeClr val="tx1"/>
                </a:solidFill>
              </a:rPr>
              <a:t> capacitor</a:t>
            </a:r>
          </a:p>
        </p:txBody>
      </p:sp>
      <p:sp>
        <p:nvSpPr>
          <p:cNvPr id="29" name="TextBox 28">
            <a:extLst>
              <a:ext uri="{FF2B5EF4-FFF2-40B4-BE49-F238E27FC236}">
                <a16:creationId xmlns:a16="http://schemas.microsoft.com/office/drawing/2014/main" id="{860EDDEC-1934-A63E-E670-3C524C95046C}"/>
              </a:ext>
            </a:extLst>
          </p:cNvPr>
          <p:cNvSpPr txBox="1"/>
          <p:nvPr/>
        </p:nvSpPr>
        <p:spPr>
          <a:xfrm>
            <a:off x="6678119" y="3874958"/>
            <a:ext cx="1098378" cy="246221"/>
          </a:xfrm>
          <a:prstGeom prst="rect">
            <a:avLst/>
          </a:prstGeom>
          <a:noFill/>
        </p:spPr>
        <p:txBody>
          <a:bodyPr wrap="none" rtlCol="0">
            <a:spAutoFit/>
          </a:bodyPr>
          <a:lstStyle/>
          <a:p>
            <a:r>
              <a:rPr lang="en-US" sz="1000" dirty="0">
                <a:solidFill>
                  <a:schemeClr val="tx1"/>
                </a:solidFill>
              </a:rPr>
              <a:t>0.1 </a:t>
            </a:r>
            <a:r>
              <a:rPr lang="en-US" sz="1000" dirty="0" err="1">
                <a:solidFill>
                  <a:schemeClr val="tx1"/>
                </a:solidFill>
              </a:rPr>
              <a:t>uF</a:t>
            </a:r>
            <a:r>
              <a:rPr lang="en-US" sz="1000" dirty="0">
                <a:solidFill>
                  <a:schemeClr val="tx1"/>
                </a:solidFill>
              </a:rPr>
              <a:t> capacitor</a:t>
            </a:r>
          </a:p>
        </p:txBody>
      </p:sp>
      <p:sp>
        <p:nvSpPr>
          <p:cNvPr id="30" name="TextBox 29">
            <a:extLst>
              <a:ext uri="{FF2B5EF4-FFF2-40B4-BE49-F238E27FC236}">
                <a16:creationId xmlns:a16="http://schemas.microsoft.com/office/drawing/2014/main" id="{36D63B3F-06E9-42C1-A295-47E09B210F1D}"/>
              </a:ext>
            </a:extLst>
          </p:cNvPr>
          <p:cNvSpPr txBox="1"/>
          <p:nvPr/>
        </p:nvSpPr>
        <p:spPr>
          <a:xfrm>
            <a:off x="6140500" y="4153205"/>
            <a:ext cx="1196161" cy="246221"/>
          </a:xfrm>
          <a:prstGeom prst="rect">
            <a:avLst/>
          </a:prstGeom>
          <a:noFill/>
        </p:spPr>
        <p:txBody>
          <a:bodyPr wrap="none" rtlCol="0">
            <a:spAutoFit/>
          </a:bodyPr>
          <a:lstStyle/>
          <a:p>
            <a:r>
              <a:rPr lang="en-US" sz="1000" dirty="0">
                <a:solidFill>
                  <a:schemeClr val="tx1"/>
                </a:solidFill>
              </a:rPr>
              <a:t>5V regulator 7805</a:t>
            </a:r>
          </a:p>
        </p:txBody>
      </p:sp>
      <p:cxnSp>
        <p:nvCxnSpPr>
          <p:cNvPr id="32" name="Straight Arrow Connector 31">
            <a:extLst>
              <a:ext uri="{FF2B5EF4-FFF2-40B4-BE49-F238E27FC236}">
                <a16:creationId xmlns:a16="http://schemas.microsoft.com/office/drawing/2014/main" id="{772D7352-32D4-6770-3970-4F64DDD4782D}"/>
              </a:ext>
            </a:extLst>
          </p:cNvPr>
          <p:cNvCxnSpPr/>
          <p:nvPr/>
        </p:nvCxnSpPr>
        <p:spPr>
          <a:xfrm>
            <a:off x="2514219" y="791570"/>
            <a:ext cx="1177500" cy="10291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73D7581-CC3A-5E0D-CF33-132EB5C4CCBF}"/>
              </a:ext>
            </a:extLst>
          </p:cNvPr>
          <p:cNvCxnSpPr>
            <a:stCxn id="9" idx="3"/>
          </p:cNvCxnSpPr>
          <p:nvPr/>
        </p:nvCxnSpPr>
        <p:spPr>
          <a:xfrm>
            <a:off x="2655088" y="1156803"/>
            <a:ext cx="491642" cy="9320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2E082D0-0130-3395-14C7-D4E2DFD2A32E}"/>
              </a:ext>
            </a:extLst>
          </p:cNvPr>
          <p:cNvCxnSpPr>
            <a:stCxn id="10" idx="3"/>
          </p:cNvCxnSpPr>
          <p:nvPr/>
        </p:nvCxnSpPr>
        <p:spPr>
          <a:xfrm flipV="1">
            <a:off x="2582493" y="1725561"/>
            <a:ext cx="399543" cy="7794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55437191-EBA3-BE7C-F088-FAA872DEA303}"/>
              </a:ext>
            </a:extLst>
          </p:cNvPr>
          <p:cNvCxnSpPr>
            <a:cxnSpLocks/>
          </p:cNvCxnSpPr>
          <p:nvPr/>
        </p:nvCxnSpPr>
        <p:spPr>
          <a:xfrm flipV="1">
            <a:off x="1943195" y="2334704"/>
            <a:ext cx="1291324" cy="17530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1A3B3226-279B-A811-4F40-DED5B4617882}"/>
              </a:ext>
            </a:extLst>
          </p:cNvPr>
          <p:cNvCxnSpPr>
            <a:cxnSpLocks/>
          </p:cNvCxnSpPr>
          <p:nvPr/>
        </p:nvCxnSpPr>
        <p:spPr>
          <a:xfrm>
            <a:off x="2255545" y="2937062"/>
            <a:ext cx="590013" cy="17530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9C1259C4-F7EF-40E6-763A-C879F0D13C65}"/>
              </a:ext>
            </a:extLst>
          </p:cNvPr>
          <p:cNvCxnSpPr>
            <a:cxnSpLocks/>
            <a:stCxn id="13" idx="3"/>
          </p:cNvCxnSpPr>
          <p:nvPr/>
        </p:nvCxnSpPr>
        <p:spPr>
          <a:xfrm flipV="1">
            <a:off x="2348113" y="3335858"/>
            <a:ext cx="792451" cy="3490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F3FAF748-D7DE-195D-5747-09D4E31CACE5}"/>
              </a:ext>
            </a:extLst>
          </p:cNvPr>
          <p:cNvCxnSpPr>
            <a:cxnSpLocks/>
            <a:stCxn id="14" idx="3"/>
          </p:cNvCxnSpPr>
          <p:nvPr/>
        </p:nvCxnSpPr>
        <p:spPr>
          <a:xfrm flipV="1">
            <a:off x="4443880" y="3775783"/>
            <a:ext cx="198363" cy="52924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5FA2DDA3-7C02-6D2E-6DC1-01BCE0709C42}"/>
              </a:ext>
            </a:extLst>
          </p:cNvPr>
          <p:cNvCxnSpPr>
            <a:cxnSpLocks/>
            <a:stCxn id="17" idx="1"/>
          </p:cNvCxnSpPr>
          <p:nvPr/>
        </p:nvCxnSpPr>
        <p:spPr>
          <a:xfrm flipH="1">
            <a:off x="5124003" y="1152655"/>
            <a:ext cx="1161737" cy="36933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4DAB46C5-A889-2B66-7629-5CFD73AD58B2}"/>
              </a:ext>
            </a:extLst>
          </p:cNvPr>
          <p:cNvCxnSpPr>
            <a:cxnSpLocks/>
          </p:cNvCxnSpPr>
          <p:nvPr/>
        </p:nvCxnSpPr>
        <p:spPr>
          <a:xfrm flipH="1">
            <a:off x="5111464" y="1419061"/>
            <a:ext cx="1161737" cy="36933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2A255A8B-D80F-8F46-3645-68B850DC1218}"/>
              </a:ext>
            </a:extLst>
          </p:cNvPr>
          <p:cNvCxnSpPr>
            <a:cxnSpLocks/>
          </p:cNvCxnSpPr>
          <p:nvPr/>
        </p:nvCxnSpPr>
        <p:spPr>
          <a:xfrm flipH="1">
            <a:off x="5700508" y="1612656"/>
            <a:ext cx="542752" cy="21838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FDD637C-6CB3-BA6C-76FD-2BBF35709E2A}"/>
              </a:ext>
            </a:extLst>
          </p:cNvPr>
          <p:cNvCxnSpPr>
            <a:cxnSpLocks/>
            <a:stCxn id="20" idx="1"/>
          </p:cNvCxnSpPr>
          <p:nvPr/>
        </p:nvCxnSpPr>
        <p:spPr>
          <a:xfrm flipH="1">
            <a:off x="5029200" y="1775581"/>
            <a:ext cx="1256540" cy="28520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20671C85-FBEB-EEC0-812C-6077121969A3}"/>
              </a:ext>
            </a:extLst>
          </p:cNvPr>
          <p:cNvCxnSpPr>
            <a:cxnSpLocks/>
            <a:stCxn id="21" idx="1"/>
          </p:cNvCxnSpPr>
          <p:nvPr/>
        </p:nvCxnSpPr>
        <p:spPr>
          <a:xfrm flipH="1">
            <a:off x="5206621" y="2005609"/>
            <a:ext cx="1074311" cy="7197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9997EF02-7AA6-6EDD-2EC5-72D43E852956}"/>
              </a:ext>
            </a:extLst>
          </p:cNvPr>
          <p:cNvCxnSpPr>
            <a:cxnSpLocks/>
            <a:stCxn id="22" idx="1"/>
          </p:cNvCxnSpPr>
          <p:nvPr/>
        </p:nvCxnSpPr>
        <p:spPr>
          <a:xfrm flipH="1" flipV="1">
            <a:off x="5308979" y="2219582"/>
            <a:ext cx="934281" cy="21046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89924BC6-383E-C886-8AF9-D7873B9C5AEE}"/>
              </a:ext>
            </a:extLst>
          </p:cNvPr>
          <p:cNvCxnSpPr>
            <a:cxnSpLocks/>
            <a:stCxn id="23" idx="1"/>
          </p:cNvCxnSpPr>
          <p:nvPr/>
        </p:nvCxnSpPr>
        <p:spPr>
          <a:xfrm flipH="1" flipV="1">
            <a:off x="5494973" y="2159775"/>
            <a:ext cx="742678" cy="7586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A4532213-8CD3-CEF2-907E-B868CFC2FC0A}"/>
              </a:ext>
            </a:extLst>
          </p:cNvPr>
          <p:cNvCxnSpPr>
            <a:cxnSpLocks/>
          </p:cNvCxnSpPr>
          <p:nvPr/>
        </p:nvCxnSpPr>
        <p:spPr>
          <a:xfrm flipH="1" flipV="1">
            <a:off x="5770510" y="2603910"/>
            <a:ext cx="934281" cy="21046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E49F6D65-EC5B-128E-53F4-175E4BC46F06}"/>
              </a:ext>
            </a:extLst>
          </p:cNvPr>
          <p:cNvCxnSpPr>
            <a:cxnSpLocks/>
          </p:cNvCxnSpPr>
          <p:nvPr/>
        </p:nvCxnSpPr>
        <p:spPr>
          <a:xfrm flipH="1" flipV="1">
            <a:off x="5692332" y="2754314"/>
            <a:ext cx="1039202" cy="26011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33" name="Straight Arrow Connector 832">
            <a:extLst>
              <a:ext uri="{FF2B5EF4-FFF2-40B4-BE49-F238E27FC236}">
                <a16:creationId xmlns:a16="http://schemas.microsoft.com/office/drawing/2014/main" id="{5B5B0702-5F26-3072-0E6A-414D704D1B9A}"/>
              </a:ext>
            </a:extLst>
          </p:cNvPr>
          <p:cNvCxnSpPr>
            <a:cxnSpLocks/>
          </p:cNvCxnSpPr>
          <p:nvPr/>
        </p:nvCxnSpPr>
        <p:spPr>
          <a:xfrm flipH="1" flipV="1">
            <a:off x="5440950" y="2862576"/>
            <a:ext cx="1255722" cy="3452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35" name="Straight Arrow Connector 834">
            <a:extLst>
              <a:ext uri="{FF2B5EF4-FFF2-40B4-BE49-F238E27FC236}">
                <a16:creationId xmlns:a16="http://schemas.microsoft.com/office/drawing/2014/main" id="{E67EED9E-960E-64B8-B8CE-753602CBE11B}"/>
              </a:ext>
            </a:extLst>
          </p:cNvPr>
          <p:cNvCxnSpPr>
            <a:cxnSpLocks/>
          </p:cNvCxnSpPr>
          <p:nvPr/>
        </p:nvCxnSpPr>
        <p:spPr>
          <a:xfrm flipH="1" flipV="1">
            <a:off x="5078606" y="2999172"/>
            <a:ext cx="1641284" cy="41463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37" name="Straight Arrow Connector 836">
            <a:extLst>
              <a:ext uri="{FF2B5EF4-FFF2-40B4-BE49-F238E27FC236}">
                <a16:creationId xmlns:a16="http://schemas.microsoft.com/office/drawing/2014/main" id="{7727ED87-42F5-1D34-5DD4-BEBF43823BC6}"/>
              </a:ext>
            </a:extLst>
          </p:cNvPr>
          <p:cNvCxnSpPr>
            <a:cxnSpLocks/>
          </p:cNvCxnSpPr>
          <p:nvPr/>
        </p:nvCxnSpPr>
        <p:spPr>
          <a:xfrm flipH="1" flipV="1">
            <a:off x="4923115" y="3420447"/>
            <a:ext cx="200888" cy="7312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39" name="Straight Arrow Connector 838">
            <a:extLst>
              <a:ext uri="{FF2B5EF4-FFF2-40B4-BE49-F238E27FC236}">
                <a16:creationId xmlns:a16="http://schemas.microsoft.com/office/drawing/2014/main" id="{24A3CD0D-EF0A-17A9-F4EF-A9645486E3A5}"/>
              </a:ext>
            </a:extLst>
          </p:cNvPr>
          <p:cNvCxnSpPr>
            <a:cxnSpLocks/>
            <a:stCxn id="30" idx="1"/>
          </p:cNvCxnSpPr>
          <p:nvPr/>
        </p:nvCxnSpPr>
        <p:spPr>
          <a:xfrm flipH="1" flipV="1">
            <a:off x="5111464" y="3338690"/>
            <a:ext cx="1029036" cy="93762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43" name="Straight Arrow Connector 842">
            <a:extLst>
              <a:ext uri="{FF2B5EF4-FFF2-40B4-BE49-F238E27FC236}">
                <a16:creationId xmlns:a16="http://schemas.microsoft.com/office/drawing/2014/main" id="{8CD3503D-8EE9-93F1-74A2-BAD49FCD5C68}"/>
              </a:ext>
            </a:extLst>
          </p:cNvPr>
          <p:cNvCxnSpPr>
            <a:cxnSpLocks/>
            <a:stCxn id="29" idx="1"/>
          </p:cNvCxnSpPr>
          <p:nvPr/>
        </p:nvCxnSpPr>
        <p:spPr>
          <a:xfrm flipH="1" flipV="1">
            <a:off x="5350698" y="3310961"/>
            <a:ext cx="1327421" cy="68710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46" name="TextBox 845">
            <a:extLst>
              <a:ext uri="{FF2B5EF4-FFF2-40B4-BE49-F238E27FC236}">
                <a16:creationId xmlns:a16="http://schemas.microsoft.com/office/drawing/2014/main" id="{90C6F576-5642-9B63-CACE-0916186CC2C5}"/>
              </a:ext>
            </a:extLst>
          </p:cNvPr>
          <p:cNvSpPr txBox="1"/>
          <p:nvPr/>
        </p:nvSpPr>
        <p:spPr>
          <a:xfrm>
            <a:off x="3890060" y="2374138"/>
            <a:ext cx="944489" cy="246221"/>
          </a:xfrm>
          <a:prstGeom prst="rect">
            <a:avLst/>
          </a:prstGeom>
          <a:noFill/>
        </p:spPr>
        <p:txBody>
          <a:bodyPr wrap="none" rtlCol="0">
            <a:spAutoFit/>
          </a:bodyPr>
          <a:lstStyle/>
          <a:p>
            <a:r>
              <a:rPr lang="en-US" sz="1000" dirty="0">
                <a:solidFill>
                  <a:schemeClr val="tx1"/>
                </a:solidFill>
              </a:rPr>
              <a:t>Arduino UNO</a:t>
            </a:r>
          </a:p>
        </p:txBody>
      </p:sp>
      <p:sp>
        <p:nvSpPr>
          <p:cNvPr id="847" name="TextBox 846">
            <a:extLst>
              <a:ext uri="{FF2B5EF4-FFF2-40B4-BE49-F238E27FC236}">
                <a16:creationId xmlns:a16="http://schemas.microsoft.com/office/drawing/2014/main" id="{6EBAF1A1-D4EC-32EA-2996-AB9029FD1158}"/>
              </a:ext>
            </a:extLst>
          </p:cNvPr>
          <p:cNvSpPr txBox="1"/>
          <p:nvPr/>
        </p:nvSpPr>
        <p:spPr>
          <a:xfrm>
            <a:off x="6323409" y="711276"/>
            <a:ext cx="849913" cy="246221"/>
          </a:xfrm>
          <a:prstGeom prst="rect">
            <a:avLst/>
          </a:prstGeom>
          <a:noFill/>
        </p:spPr>
        <p:txBody>
          <a:bodyPr wrap="none" rtlCol="0">
            <a:spAutoFit/>
          </a:bodyPr>
          <a:lstStyle/>
          <a:p>
            <a:r>
              <a:rPr lang="en-US" sz="1000" dirty="0">
                <a:solidFill>
                  <a:schemeClr val="tx1"/>
                </a:solidFill>
              </a:rPr>
              <a:t>Breadboard</a:t>
            </a:r>
          </a:p>
        </p:txBody>
      </p:sp>
      <p:cxnSp>
        <p:nvCxnSpPr>
          <p:cNvPr id="848" name="Straight Arrow Connector 847">
            <a:extLst>
              <a:ext uri="{FF2B5EF4-FFF2-40B4-BE49-F238E27FC236}">
                <a16:creationId xmlns:a16="http://schemas.microsoft.com/office/drawing/2014/main" id="{8B90129B-6004-5B77-FD7C-C47C174D454E}"/>
              </a:ext>
            </a:extLst>
          </p:cNvPr>
          <p:cNvCxnSpPr>
            <a:cxnSpLocks/>
            <a:stCxn id="847" idx="1"/>
          </p:cNvCxnSpPr>
          <p:nvPr/>
        </p:nvCxnSpPr>
        <p:spPr>
          <a:xfrm flipH="1">
            <a:off x="4784516" y="834387"/>
            <a:ext cx="1538893" cy="40618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853" name="Picture 852" descr="A blue propeller on a black background&#10;&#10;AI-generated content may be incorrect.">
            <a:extLst>
              <a:ext uri="{FF2B5EF4-FFF2-40B4-BE49-F238E27FC236}">
                <a16:creationId xmlns:a16="http://schemas.microsoft.com/office/drawing/2014/main" id="{6B1297DA-8F31-0873-909C-571025E8BB65}"/>
              </a:ext>
            </a:extLst>
          </p:cNvPr>
          <p:cNvPicPr>
            <a:picLocks noChangeAspect="1"/>
          </p:cNvPicPr>
          <p:nvPr/>
        </p:nvPicPr>
        <p:blipFill>
          <a:blip r:embed="rId4"/>
          <a:stretch>
            <a:fillRect/>
          </a:stretch>
        </p:blipFill>
        <p:spPr>
          <a:xfrm>
            <a:off x="3906510" y="2904950"/>
            <a:ext cx="574823" cy="552714"/>
          </a:xfrm>
          <a:prstGeom prst="rect">
            <a:avLst/>
          </a:prstGeom>
        </p:spPr>
      </p:pic>
      <p:sp>
        <p:nvSpPr>
          <p:cNvPr id="854" name="TextBox 853">
            <a:extLst>
              <a:ext uri="{FF2B5EF4-FFF2-40B4-BE49-F238E27FC236}">
                <a16:creationId xmlns:a16="http://schemas.microsoft.com/office/drawing/2014/main" id="{753588A7-4F1D-CDB9-D731-F58CDBE978F5}"/>
              </a:ext>
            </a:extLst>
          </p:cNvPr>
          <p:cNvSpPr txBox="1"/>
          <p:nvPr/>
        </p:nvSpPr>
        <p:spPr>
          <a:xfrm>
            <a:off x="1580427" y="4152119"/>
            <a:ext cx="404278" cy="246221"/>
          </a:xfrm>
          <a:prstGeom prst="rect">
            <a:avLst/>
          </a:prstGeom>
          <a:noFill/>
        </p:spPr>
        <p:txBody>
          <a:bodyPr wrap="none" rtlCol="0">
            <a:spAutoFit/>
          </a:bodyPr>
          <a:lstStyle/>
          <a:p>
            <a:r>
              <a:rPr lang="en-US" sz="1000" dirty="0">
                <a:solidFill>
                  <a:schemeClr val="tx1"/>
                </a:solidFill>
              </a:rPr>
              <a:t>Fan</a:t>
            </a:r>
          </a:p>
        </p:txBody>
      </p:sp>
      <p:cxnSp>
        <p:nvCxnSpPr>
          <p:cNvPr id="855" name="Straight Arrow Connector 854">
            <a:extLst>
              <a:ext uri="{FF2B5EF4-FFF2-40B4-BE49-F238E27FC236}">
                <a16:creationId xmlns:a16="http://schemas.microsoft.com/office/drawing/2014/main" id="{C5081051-3E41-955B-0FFD-A96C0CA98C55}"/>
              </a:ext>
            </a:extLst>
          </p:cNvPr>
          <p:cNvCxnSpPr>
            <a:cxnSpLocks/>
            <a:stCxn id="854" idx="3"/>
          </p:cNvCxnSpPr>
          <p:nvPr/>
        </p:nvCxnSpPr>
        <p:spPr>
          <a:xfrm flipV="1">
            <a:off x="1984705" y="3274303"/>
            <a:ext cx="2144476" cy="100092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2546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1"/>
        <p:cNvGrpSpPr/>
        <p:nvPr/>
      </p:nvGrpSpPr>
      <p:grpSpPr>
        <a:xfrm>
          <a:off x="0" y="0"/>
          <a:ext cx="0" cy="0"/>
          <a:chOff x="0" y="0"/>
          <a:chExt cx="0" cy="0"/>
        </a:xfrm>
      </p:grpSpPr>
      <p:sp>
        <p:nvSpPr>
          <p:cNvPr id="872" name="Google Shape;872;p33"/>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a “DC Motor”?</a:t>
            </a:r>
            <a:endParaRPr/>
          </a:p>
        </p:txBody>
      </p:sp>
      <p:sp>
        <p:nvSpPr>
          <p:cNvPr id="873" name="Google Shape;873;p33"/>
          <p:cNvSpPr txBox="1">
            <a:spLocks noGrp="1"/>
          </p:cNvSpPr>
          <p:nvPr>
            <p:ph type="body" idx="1"/>
          </p:nvPr>
        </p:nvSpPr>
        <p:spPr>
          <a:xfrm>
            <a:off x="720000" y="1187400"/>
            <a:ext cx="7704000" cy="3416400"/>
          </a:xfrm>
          <a:prstGeom prst="rect">
            <a:avLst/>
          </a:prstGeom>
        </p:spPr>
        <p:txBody>
          <a:bodyPr spcFirstLastPara="1" wrap="square" lIns="91425" tIns="91425" rIns="91425" bIns="91425" anchor="t" anchorCtr="0">
            <a:normAutofit lnSpcReduction="10000"/>
          </a:bodyPr>
          <a:lstStyle/>
          <a:p>
            <a:pPr marL="457200" lvl="0" indent="-336550" algn="l" rtl="0">
              <a:spcBef>
                <a:spcPts val="0"/>
              </a:spcBef>
              <a:spcAft>
                <a:spcPts val="0"/>
              </a:spcAft>
              <a:buSzPts val="1700"/>
              <a:buChar char="●"/>
            </a:pPr>
            <a:r>
              <a:rPr lang="en"/>
              <a:t>DC motors</a:t>
            </a:r>
            <a:endParaRPr/>
          </a:p>
          <a:p>
            <a:pPr marL="914400" lvl="1" indent="-317500" algn="l" rtl="0">
              <a:spcBef>
                <a:spcPts val="0"/>
              </a:spcBef>
              <a:spcAft>
                <a:spcPts val="0"/>
              </a:spcAft>
              <a:buSzPts val="1400"/>
              <a:buChar char="○"/>
            </a:pPr>
            <a:r>
              <a:rPr lang="en"/>
              <a:t>Found in devices around your house</a:t>
            </a:r>
            <a:endParaRPr/>
          </a:p>
          <a:p>
            <a:pPr marL="914400" lvl="1" indent="-317500" algn="l" rtl="0">
              <a:spcBef>
                <a:spcPts val="0"/>
              </a:spcBef>
              <a:spcAft>
                <a:spcPts val="0"/>
              </a:spcAft>
              <a:buSzPts val="1400"/>
              <a:buChar char="○"/>
            </a:pPr>
            <a:r>
              <a:rPr lang="en"/>
              <a:t>Rotate continuously when a dc voltage is applied to them</a:t>
            </a:r>
            <a:endParaRPr/>
          </a:p>
          <a:p>
            <a:pPr marL="914400" lvl="1" indent="-317500" algn="l" rtl="0">
              <a:spcBef>
                <a:spcPts val="0"/>
              </a:spcBef>
              <a:spcAft>
                <a:spcPts val="0"/>
              </a:spcAft>
              <a:buSzPts val="1400"/>
              <a:buChar char="○"/>
            </a:pPr>
            <a:r>
              <a:rPr lang="en"/>
              <a:t>Come in an array of sizes</a:t>
            </a:r>
            <a:endParaRPr/>
          </a:p>
          <a:p>
            <a:pPr marL="914400" lvl="1" indent="-317500" algn="l" rtl="0">
              <a:spcBef>
                <a:spcPts val="0"/>
              </a:spcBef>
              <a:spcAft>
                <a:spcPts val="0"/>
              </a:spcAft>
              <a:buSzPts val="1400"/>
              <a:buChar char="○"/>
            </a:pPr>
            <a:r>
              <a:rPr lang="en"/>
              <a:t>Very cheap to produce</a:t>
            </a:r>
            <a:endParaRPr/>
          </a:p>
          <a:p>
            <a:pPr marL="914400" lvl="1" indent="-317500" algn="l" rtl="0">
              <a:spcBef>
                <a:spcPts val="0"/>
              </a:spcBef>
              <a:spcAft>
                <a:spcPts val="0"/>
              </a:spcAft>
              <a:buSzPts val="1400"/>
              <a:buChar char="○"/>
            </a:pPr>
            <a:r>
              <a:rPr lang="en"/>
              <a:t>Rotation is dictated by the voltage applied to them</a:t>
            </a:r>
            <a:endParaRPr/>
          </a:p>
          <a:p>
            <a:pPr marL="1371600" lvl="2" indent="-311150" algn="l" rtl="0">
              <a:spcBef>
                <a:spcPts val="0"/>
              </a:spcBef>
              <a:spcAft>
                <a:spcPts val="0"/>
              </a:spcAft>
              <a:buSzPts val="1300"/>
              <a:buChar char="■"/>
            </a:pPr>
            <a:r>
              <a:rPr lang="en"/>
              <a:t>Lower voltage -- slower speed</a:t>
            </a:r>
            <a:endParaRPr/>
          </a:p>
          <a:p>
            <a:pPr marL="1371600" lvl="2" indent="-311150" algn="l" rtl="0">
              <a:spcBef>
                <a:spcPts val="0"/>
              </a:spcBef>
              <a:spcAft>
                <a:spcPts val="0"/>
              </a:spcAft>
              <a:buSzPts val="1300"/>
              <a:buChar char="■"/>
            </a:pPr>
            <a:r>
              <a:rPr lang="en"/>
              <a:t>Reverse voltage -- reverse direction of rotation</a:t>
            </a:r>
            <a:endParaRPr/>
          </a:p>
          <a:p>
            <a:pPr marL="914400" lvl="1" indent="-317500" algn="l" rtl="0">
              <a:spcBef>
                <a:spcPts val="0"/>
              </a:spcBef>
              <a:spcAft>
                <a:spcPts val="0"/>
              </a:spcAft>
              <a:buSzPts val="1400"/>
              <a:buChar char="○"/>
            </a:pPr>
            <a:r>
              <a:rPr lang="en"/>
              <a:t>Two main types</a:t>
            </a:r>
            <a:endParaRPr/>
          </a:p>
          <a:p>
            <a:pPr marL="1371600" lvl="2" indent="-311150" algn="l" rtl="0">
              <a:spcBef>
                <a:spcPts val="0"/>
              </a:spcBef>
              <a:spcAft>
                <a:spcPts val="0"/>
              </a:spcAft>
              <a:buSzPts val="1300"/>
              <a:buChar char="■"/>
            </a:pPr>
            <a:r>
              <a:rPr lang="en"/>
              <a:t>brushed </a:t>
            </a:r>
            <a:endParaRPr/>
          </a:p>
          <a:p>
            <a:pPr marL="1828800" lvl="3" indent="-304800" algn="l" rtl="0">
              <a:spcBef>
                <a:spcPts val="0"/>
              </a:spcBef>
              <a:spcAft>
                <a:spcPts val="0"/>
              </a:spcAft>
              <a:buSzPts val="1200"/>
              <a:buChar char="●"/>
            </a:pPr>
            <a:r>
              <a:rPr lang="en"/>
              <a:t>Employ stationary magnets and spinning coil</a:t>
            </a:r>
            <a:endParaRPr/>
          </a:p>
          <a:p>
            <a:pPr marL="1828800" lvl="3" indent="-304800" algn="l" rtl="0">
              <a:spcBef>
                <a:spcPts val="0"/>
              </a:spcBef>
              <a:spcAft>
                <a:spcPts val="0"/>
              </a:spcAft>
              <a:buSzPts val="1200"/>
              <a:buChar char="●"/>
            </a:pPr>
            <a:r>
              <a:rPr lang="en"/>
              <a:t>Electricity is transferred to the coil via “brushes”</a:t>
            </a:r>
            <a:endParaRPr/>
          </a:p>
          <a:p>
            <a:pPr marL="1828800" lvl="3" indent="-304800" algn="l" rtl="0">
              <a:spcBef>
                <a:spcPts val="0"/>
              </a:spcBef>
              <a:spcAft>
                <a:spcPts val="0"/>
              </a:spcAft>
              <a:buSzPts val="1200"/>
              <a:buChar char="●"/>
            </a:pPr>
            <a:r>
              <a:rPr lang="en"/>
              <a:t>Cheaper</a:t>
            </a:r>
            <a:endParaRPr/>
          </a:p>
          <a:p>
            <a:pPr marL="1828800" lvl="3" indent="-304800" algn="l" rtl="0">
              <a:spcBef>
                <a:spcPts val="0"/>
              </a:spcBef>
              <a:spcAft>
                <a:spcPts val="0"/>
              </a:spcAft>
              <a:buSzPts val="1200"/>
              <a:buChar char="●"/>
            </a:pPr>
            <a:r>
              <a:rPr lang="en"/>
              <a:t>Wear out more easily</a:t>
            </a:r>
            <a:endParaRPr/>
          </a:p>
          <a:p>
            <a:pPr marL="1371600" lvl="2" indent="-311150" algn="l" rtl="0">
              <a:spcBef>
                <a:spcPts val="0"/>
              </a:spcBef>
              <a:spcAft>
                <a:spcPts val="0"/>
              </a:spcAft>
              <a:buSzPts val="1300"/>
              <a:buChar char="■"/>
            </a:pPr>
            <a:r>
              <a:rPr lang="en"/>
              <a:t>Brushless</a:t>
            </a:r>
            <a:endParaRPr/>
          </a:p>
          <a:p>
            <a:pPr marL="1828800" lvl="3" indent="-304800" algn="l" rtl="0">
              <a:spcBef>
                <a:spcPts val="0"/>
              </a:spcBef>
              <a:spcAft>
                <a:spcPts val="0"/>
              </a:spcAft>
              <a:buSzPts val="1200"/>
              <a:buChar char="●"/>
            </a:pPr>
            <a:r>
              <a:rPr lang="en"/>
              <a:t>Work using inductive forces to rotate</a:t>
            </a:r>
            <a:endParaRPr/>
          </a:p>
          <a:p>
            <a:pPr marL="1828800" lvl="3" indent="-304800" algn="l" rtl="0">
              <a:spcBef>
                <a:spcPts val="0"/>
              </a:spcBef>
              <a:spcAft>
                <a:spcPts val="0"/>
              </a:spcAft>
              <a:buSzPts val="1200"/>
              <a:buChar char="●"/>
            </a:pPr>
            <a:r>
              <a:rPr lang="en"/>
              <a:t>Can generate electricity if manually rotate the rotor</a:t>
            </a:r>
            <a:endParaRPr/>
          </a:p>
          <a:p>
            <a:pPr marL="1828800" lvl="3" indent="-304800" algn="l" rtl="0">
              <a:spcBef>
                <a:spcPts val="0"/>
              </a:spcBef>
              <a:spcAft>
                <a:spcPts val="0"/>
              </a:spcAft>
              <a:buSzPts val="1200"/>
              <a:buChar char="●"/>
            </a:pPr>
            <a:r>
              <a:rPr lang="en"/>
              <a:t>Example stepper motors</a:t>
            </a:r>
            <a:endParaRPr/>
          </a:p>
        </p:txBody>
      </p:sp>
      <p:pic>
        <p:nvPicPr>
          <p:cNvPr id="4098" name="Picture 2" descr="Buy DC Toy / Hobby Motor -130 Size online in India | Fab.to.Lab">
            <a:extLst>
              <a:ext uri="{FF2B5EF4-FFF2-40B4-BE49-F238E27FC236}">
                <a16:creationId xmlns:a16="http://schemas.microsoft.com/office/drawing/2014/main" id="{43486879-DD20-0419-AEF5-F4666E2F9F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4750" y="1017600"/>
            <a:ext cx="2536638" cy="25366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34"/>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Handling High current inductive loads</a:t>
            </a:r>
            <a:endParaRPr/>
          </a:p>
        </p:txBody>
      </p:sp>
      <p:sp>
        <p:nvSpPr>
          <p:cNvPr id="879" name="Google Shape;879;p34"/>
          <p:cNvSpPr txBox="1">
            <a:spLocks noGrp="1"/>
          </p:cNvSpPr>
          <p:nvPr>
            <p:ph type="body" idx="1"/>
          </p:nvPr>
        </p:nvSpPr>
        <p:spPr>
          <a:xfrm>
            <a:off x="720000" y="1187400"/>
            <a:ext cx="7704000" cy="34164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dirty="0"/>
              <a:t>DC motors generally require more current than an Arduino can provide</a:t>
            </a:r>
            <a:endParaRPr dirty="0" err="1"/>
          </a:p>
          <a:p>
            <a:pPr marL="457200" lvl="0" indent="-336550" algn="l" rtl="0">
              <a:spcBef>
                <a:spcPts val="0"/>
              </a:spcBef>
              <a:spcAft>
                <a:spcPts val="0"/>
              </a:spcAft>
              <a:buSzPts val="1700"/>
              <a:buChar char="●"/>
            </a:pPr>
            <a:r>
              <a:rPr lang="en" dirty="0"/>
              <a:t>Can create harmful voltage spikes</a:t>
            </a:r>
            <a:endParaRPr dirty="0"/>
          </a:p>
          <a:p>
            <a:pPr marL="914400" lvl="1" indent="-317500" algn="l" rtl="0">
              <a:spcBef>
                <a:spcPts val="0"/>
              </a:spcBef>
              <a:spcAft>
                <a:spcPts val="0"/>
              </a:spcAft>
              <a:buSzPts val="1400"/>
              <a:buChar char="○"/>
            </a:pPr>
            <a:r>
              <a:rPr lang="en" dirty="0"/>
              <a:t>We need to isolate them from our Arduino</a:t>
            </a:r>
            <a:endParaRPr dirty="0"/>
          </a:p>
          <a:p>
            <a:pPr marL="914400" lvl="1" indent="-317500" algn="l" rtl="0">
              <a:spcBef>
                <a:spcPts val="0"/>
              </a:spcBef>
              <a:spcAft>
                <a:spcPts val="0"/>
              </a:spcAft>
              <a:buSzPts val="1400"/>
              <a:buChar char="○"/>
            </a:pPr>
            <a:r>
              <a:rPr lang="en" dirty="0"/>
              <a:t>Transistor allows the safe switching of motors state</a:t>
            </a:r>
            <a:endParaRPr dirty="0"/>
          </a:p>
          <a:p>
            <a:pPr marL="914400" lvl="1" indent="-317500" algn="l" rtl="0">
              <a:spcBef>
                <a:spcPts val="0"/>
              </a:spcBef>
              <a:spcAft>
                <a:spcPts val="0"/>
              </a:spcAft>
              <a:buSzPts val="1400"/>
              <a:buChar char="○"/>
            </a:pPr>
            <a:r>
              <a:rPr lang="en" dirty="0"/>
              <a:t>We can control the speed using PWM (as learned earlier)</a:t>
            </a:r>
            <a:endParaRPr dirty="0"/>
          </a:p>
        </p:txBody>
      </p:sp>
      <p:pic>
        <p:nvPicPr>
          <p:cNvPr id="5122" name="Picture 2" descr="2N2222 NPN Amplifier Transistor">
            <a:extLst>
              <a:ext uri="{FF2B5EF4-FFF2-40B4-BE49-F238E27FC236}">
                <a16:creationId xmlns:a16="http://schemas.microsoft.com/office/drawing/2014/main" id="{758F7C58-2592-F25C-38B6-5E380A505E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2108" y="2562088"/>
            <a:ext cx="2041712" cy="204171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35"/>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Schematic</a:t>
            </a:r>
            <a:endParaRPr/>
          </a:p>
        </p:txBody>
      </p:sp>
      <p:sp>
        <p:nvSpPr>
          <p:cNvPr id="885" name="Google Shape;885;p35"/>
          <p:cNvSpPr txBox="1">
            <a:spLocks noGrp="1"/>
          </p:cNvSpPr>
          <p:nvPr>
            <p:ph type="body" idx="1"/>
          </p:nvPr>
        </p:nvSpPr>
        <p:spPr>
          <a:xfrm>
            <a:off x="720000" y="1187400"/>
            <a:ext cx="378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Before we hook up a motor let's take some time to look at each component</a:t>
            </a:r>
            <a:endParaRPr dirty="0"/>
          </a:p>
          <a:p>
            <a:r>
              <a:rPr lang="en" dirty="0"/>
              <a:t>Q</a:t>
            </a:r>
            <a:r>
              <a:rPr lang="en" baseline="-25000" dirty="0"/>
              <a:t>1</a:t>
            </a:r>
            <a:r>
              <a:rPr lang="en" dirty="0"/>
              <a:t>  - NPN transistor</a:t>
            </a:r>
            <a:endParaRPr dirty="0"/>
          </a:p>
          <a:p>
            <a:pPr marL="1371600" lvl="2" indent="-311150" algn="l" rtl="0">
              <a:spcBef>
                <a:spcPts val="0"/>
              </a:spcBef>
              <a:spcAft>
                <a:spcPts val="0"/>
              </a:spcAft>
              <a:buSzPts val="1300"/>
              <a:buChar char="■"/>
            </a:pPr>
            <a:r>
              <a:rPr lang="en" dirty="0"/>
              <a:t>A “voltage controlled switch”</a:t>
            </a:r>
            <a:endParaRPr dirty="0"/>
          </a:p>
          <a:p>
            <a:r>
              <a:rPr lang="en" dirty="0"/>
              <a:t>R</a:t>
            </a:r>
            <a:r>
              <a:rPr lang="en" baseline="-25000" dirty="0"/>
              <a:t>1</a:t>
            </a:r>
            <a:r>
              <a:rPr lang="en" dirty="0"/>
              <a:t> -  1 ㏀ resistor </a:t>
            </a:r>
            <a:endParaRPr dirty="0"/>
          </a:p>
          <a:p>
            <a:pPr marL="914400" lvl="1" indent="-317500" algn="l" rtl="0">
              <a:spcBef>
                <a:spcPts val="0"/>
              </a:spcBef>
              <a:spcAft>
                <a:spcPts val="0"/>
              </a:spcAft>
              <a:buSzPts val="1400"/>
              <a:buChar char="○"/>
            </a:pPr>
            <a:r>
              <a:rPr lang="en" dirty="0"/>
              <a:t>separates the transistor from the Arduino</a:t>
            </a:r>
            <a:endParaRPr dirty="0"/>
          </a:p>
          <a:p>
            <a:pPr marL="457200" lvl="0" indent="-336550" algn="l" rtl="0">
              <a:spcBef>
                <a:spcPts val="0"/>
              </a:spcBef>
              <a:spcAft>
                <a:spcPts val="0"/>
              </a:spcAft>
              <a:buSzPts val="1700"/>
              <a:buChar char="●"/>
            </a:pPr>
            <a:r>
              <a:rPr lang="en" dirty="0"/>
              <a:t>M</a:t>
            </a:r>
            <a:r>
              <a:rPr lang="en" baseline="-25000" dirty="0"/>
              <a:t>1</a:t>
            </a:r>
            <a:r>
              <a:rPr lang="en" dirty="0"/>
              <a:t> - The DC motor</a:t>
            </a:r>
            <a:endParaRPr dirty="0"/>
          </a:p>
          <a:p>
            <a:r>
              <a:rPr lang="en" dirty="0"/>
              <a:t>C</a:t>
            </a:r>
            <a:r>
              <a:rPr lang="en" baseline="-25000" dirty="0"/>
              <a:t>1</a:t>
            </a:r>
            <a:r>
              <a:rPr lang="en" dirty="0"/>
              <a:t> - 1 µF capacitor </a:t>
            </a:r>
            <a:endParaRPr dirty="0"/>
          </a:p>
          <a:p>
            <a:pPr marL="914400" lvl="1" indent="-317500" algn="l" rtl="0">
              <a:spcBef>
                <a:spcPts val="0"/>
              </a:spcBef>
              <a:spcAft>
                <a:spcPts val="0"/>
              </a:spcAft>
              <a:buSzPts val="1400"/>
              <a:buChar char="○"/>
            </a:pPr>
            <a:r>
              <a:rPr lang="en" dirty="0"/>
              <a:t>filters noise caused by the motor</a:t>
            </a:r>
            <a:endParaRPr dirty="0"/>
          </a:p>
          <a:p>
            <a:pPr marL="457200" lvl="0" indent="-336550" algn="l" rtl="0">
              <a:spcBef>
                <a:spcPts val="0"/>
              </a:spcBef>
              <a:spcAft>
                <a:spcPts val="0"/>
              </a:spcAft>
              <a:buSzPts val="1700"/>
              <a:buChar char="●"/>
            </a:pPr>
            <a:r>
              <a:rPr lang="en" dirty="0"/>
              <a:t>D</a:t>
            </a:r>
            <a:r>
              <a:rPr lang="en" baseline="-25000" dirty="0"/>
              <a:t>1</a:t>
            </a:r>
            <a:r>
              <a:rPr lang="en" dirty="0"/>
              <a:t> - diode</a:t>
            </a:r>
            <a:endParaRPr dirty="0"/>
          </a:p>
          <a:p>
            <a:pPr marL="914400" lvl="1" indent="-317500" algn="l" rtl="0">
              <a:spcBef>
                <a:spcPts val="0"/>
              </a:spcBef>
              <a:spcAft>
                <a:spcPts val="0"/>
              </a:spcAft>
              <a:buSzPts val="1400"/>
              <a:buChar char="○"/>
            </a:pPr>
            <a:r>
              <a:rPr lang="en" dirty="0"/>
              <a:t>Protects the power supply from reverse voltage caused by the induction of the motor</a:t>
            </a:r>
            <a:endParaRPr dirty="0"/>
          </a:p>
        </p:txBody>
      </p:sp>
      <p:pic>
        <p:nvPicPr>
          <p:cNvPr id="886" name="Google Shape;886;p35"/>
          <p:cNvPicPr preferRelativeResize="0"/>
          <p:nvPr/>
        </p:nvPicPr>
        <p:blipFill>
          <a:blip r:embed="rId3">
            <a:alphaModFix/>
          </a:blip>
          <a:stretch>
            <a:fillRect/>
          </a:stretch>
        </p:blipFill>
        <p:spPr>
          <a:xfrm>
            <a:off x="4742275" y="1650325"/>
            <a:ext cx="3330026" cy="2637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36"/>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Using transistors as a switch</a:t>
            </a:r>
            <a:endParaRPr/>
          </a:p>
        </p:txBody>
      </p:sp>
      <p:sp>
        <p:nvSpPr>
          <p:cNvPr id="892" name="Google Shape;892;p36"/>
          <p:cNvSpPr txBox="1">
            <a:spLocks noGrp="1"/>
          </p:cNvSpPr>
          <p:nvPr>
            <p:ph type="body" idx="1"/>
          </p:nvPr>
        </p:nvSpPr>
        <p:spPr>
          <a:xfrm>
            <a:off x="720000" y="1187400"/>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transistor is a device that regulates current or voltage flow and acts as a switch or gate for electronic signals</a:t>
            </a:r>
            <a:endParaRPr dirty="0"/>
          </a:p>
          <a:p>
            <a:pPr marL="0" lvl="0" indent="0" algn="l" rtl="0">
              <a:spcBef>
                <a:spcPts val="1600"/>
              </a:spcBef>
              <a:spcAft>
                <a:spcPts val="0"/>
              </a:spcAft>
              <a:buNone/>
            </a:pPr>
            <a:r>
              <a:rPr lang="en" dirty="0"/>
              <a:t>We are using  Bipolar junction transistors (BJT)</a:t>
            </a:r>
            <a:endParaRPr dirty="0"/>
          </a:p>
          <a:p>
            <a:pPr marL="457200" lvl="0" indent="-336550" algn="l" rtl="0">
              <a:spcBef>
                <a:spcPts val="1600"/>
              </a:spcBef>
              <a:spcAft>
                <a:spcPts val="0"/>
              </a:spcAft>
              <a:buSzPts val="1700"/>
              <a:buChar char="●"/>
            </a:pPr>
            <a:r>
              <a:rPr lang="en" dirty="0"/>
              <a:t>Each BJT has 3 pins</a:t>
            </a:r>
            <a:endParaRPr dirty="0"/>
          </a:p>
          <a:p>
            <a:pPr marL="914400" lvl="1" indent="-317500" algn="l" rtl="0">
              <a:spcBef>
                <a:spcPts val="0"/>
              </a:spcBef>
              <a:spcAft>
                <a:spcPts val="0"/>
              </a:spcAft>
              <a:buSzPts val="1400"/>
              <a:buChar char="○"/>
            </a:pPr>
            <a:r>
              <a:rPr lang="en" dirty="0"/>
              <a:t>Emitter </a:t>
            </a:r>
            <a:endParaRPr dirty="0"/>
          </a:p>
          <a:p>
            <a:pPr marL="914400" lvl="1" indent="-317500" algn="l" rtl="0">
              <a:spcBef>
                <a:spcPts val="0"/>
              </a:spcBef>
              <a:spcAft>
                <a:spcPts val="0"/>
              </a:spcAft>
              <a:buSzPts val="1400"/>
              <a:buChar char="○"/>
            </a:pPr>
            <a:r>
              <a:rPr lang="en" dirty="0"/>
              <a:t>Collector</a:t>
            </a:r>
            <a:endParaRPr dirty="0"/>
          </a:p>
          <a:p>
            <a:pPr marL="914400" lvl="1" indent="-317500" algn="l" rtl="0">
              <a:spcBef>
                <a:spcPts val="0"/>
              </a:spcBef>
              <a:spcAft>
                <a:spcPts val="0"/>
              </a:spcAft>
              <a:buSzPts val="1400"/>
              <a:buChar char="○"/>
            </a:pPr>
            <a:r>
              <a:rPr lang="en" dirty="0"/>
              <a:t>Base </a:t>
            </a:r>
            <a:endParaRPr dirty="0"/>
          </a:p>
          <a:p>
            <a:pPr marL="457200" lvl="0" indent="-336550" algn="l" rtl="0">
              <a:spcBef>
                <a:spcPts val="0"/>
              </a:spcBef>
              <a:spcAft>
                <a:spcPts val="0"/>
              </a:spcAft>
              <a:buSzPts val="1700"/>
              <a:buChar char="●"/>
            </a:pPr>
            <a:r>
              <a:rPr lang="en" dirty="0"/>
              <a:t>Current flows through the collector and out the emitter</a:t>
            </a:r>
            <a:endParaRPr dirty="0"/>
          </a:p>
          <a:p>
            <a:pPr marL="914400" lvl="1" indent="-317500" algn="l" rtl="0">
              <a:spcBef>
                <a:spcPts val="0"/>
              </a:spcBef>
              <a:spcAft>
                <a:spcPts val="0"/>
              </a:spcAft>
              <a:buSzPts val="1400"/>
              <a:buChar char="○"/>
            </a:pPr>
            <a:r>
              <a:rPr lang="en" dirty="0"/>
              <a:t>By changing the base pin voltage you can control when current is allowed to flow thought the emitter – collector path</a:t>
            </a:r>
            <a:endParaRPr dirty="0"/>
          </a:p>
          <a:p>
            <a:pPr marL="914400" lvl="1" indent="-317500" algn="l" rtl="0">
              <a:spcBef>
                <a:spcPts val="0"/>
              </a:spcBef>
              <a:spcAft>
                <a:spcPts val="0"/>
              </a:spcAft>
              <a:buSzPts val="1400"/>
              <a:buChar char="○"/>
            </a:pPr>
            <a:r>
              <a:rPr lang="en" dirty="0"/>
              <a:t>5 v applied to the base will short circuit the emitter- collector</a:t>
            </a:r>
            <a:endParaRPr dirty="0"/>
          </a:p>
        </p:txBody>
      </p:sp>
    </p:spTree>
  </p:cSld>
  <p:clrMapOvr>
    <a:masterClrMapping/>
  </p:clrMapOvr>
</p:sld>
</file>

<file path=ppt/theme/theme1.xml><?xml version="1.0" encoding="utf-8"?>
<a:theme xmlns:a="http://schemas.openxmlformats.org/drawingml/2006/main" name="Electronic Circuit Style CV by Slidesgo">
  <a:themeElements>
    <a:clrScheme name="Simple Light">
      <a:dk1>
        <a:srgbClr val="FFFFFF"/>
      </a:dk1>
      <a:lt1>
        <a:srgbClr val="040E41"/>
      </a:lt1>
      <a:dk2>
        <a:srgbClr val="EFEFEF"/>
      </a:dk2>
      <a:lt2>
        <a:srgbClr val="303B72"/>
      </a:lt2>
      <a:accent1>
        <a:srgbClr val="F5DE34"/>
      </a:accent1>
      <a:accent2>
        <a:srgbClr val="0152B1"/>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D6FBA346412254ABD495A3D02137635" ma:contentTypeVersion="10" ma:contentTypeDescription="Create a new document." ma:contentTypeScope="" ma:versionID="15cfca688345c699a4fb691aefe7e420">
  <xsd:schema xmlns:xsd="http://www.w3.org/2001/XMLSchema" xmlns:xs="http://www.w3.org/2001/XMLSchema" xmlns:p="http://schemas.microsoft.com/office/2006/metadata/properties" xmlns:ns2="4187ec63-6cff-4486-abd9-1357d75c1c00" targetNamespace="http://schemas.microsoft.com/office/2006/metadata/properties" ma:root="true" ma:fieldsID="a6d7f068502babee8fb6afd5146615ed" ns2:_="">
    <xsd:import namespace="4187ec63-6cff-4486-abd9-1357d75c1c00"/>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187ec63-6cff-4486-abd9-1357d75c1c0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0FD9346-746D-4952-90F1-49123A7F42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187ec63-6cff-4486-abd9-1357d75c1c0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F35FC46-D6CC-44D4-B6CF-AC75693D4025}">
  <ds:schemaRefs>
    <ds:schemaRef ds:uri="http://schemas.microsoft.com/sharepoint/v3/contenttype/forms"/>
  </ds:schemaRefs>
</ds:datastoreItem>
</file>

<file path=customXml/itemProps3.xml><?xml version="1.0" encoding="utf-8"?>
<ds:datastoreItem xmlns:ds="http://schemas.openxmlformats.org/officeDocument/2006/customXml" ds:itemID="{E0BD9D1A-D20A-4E74-9F07-E24B51959EBF}">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8492</TotalTime>
  <Words>1799</Words>
  <Application>Microsoft Office PowerPoint</Application>
  <PresentationFormat>On-screen Show (16:9)</PresentationFormat>
  <Paragraphs>238</Paragraphs>
  <Slides>33</Slides>
  <Notes>31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Josefin Slab Thin</vt:lpstr>
      <vt:lpstr>Raleway</vt:lpstr>
      <vt:lpstr>Merriweather</vt:lpstr>
      <vt:lpstr>Source Sans Pro</vt:lpstr>
      <vt:lpstr>Bebas Neue</vt:lpstr>
      <vt:lpstr>Montserrat</vt:lpstr>
      <vt:lpstr>Arial</vt:lpstr>
      <vt:lpstr>Lato</vt:lpstr>
      <vt:lpstr>Electronic Circuit Style CV by Slidesgo</vt:lpstr>
      <vt:lpstr>Arduino Workshop #3</vt:lpstr>
      <vt:lpstr>PowerPoint and Code</vt:lpstr>
      <vt:lpstr>PowerPoint and Code</vt:lpstr>
      <vt:lpstr>Warning</vt:lpstr>
      <vt:lpstr>Parts</vt:lpstr>
      <vt:lpstr>What is a “DC Motor”?</vt:lpstr>
      <vt:lpstr>Handling High current inductive loads</vt:lpstr>
      <vt:lpstr>Schematic</vt:lpstr>
      <vt:lpstr>Using transistors as a switch</vt:lpstr>
      <vt:lpstr>Labeled transistor Pic</vt:lpstr>
      <vt:lpstr>Protection Diodes</vt:lpstr>
      <vt:lpstr>Let’s wire the circuit</vt:lpstr>
      <vt:lpstr>And the code to make it run</vt:lpstr>
      <vt:lpstr>Let's add to it</vt:lpstr>
      <vt:lpstr>Wire it up</vt:lpstr>
      <vt:lpstr>Change the code a bit</vt:lpstr>
      <vt:lpstr>Using an H bridge to control direction</vt:lpstr>
      <vt:lpstr>Whats an H-Bridge?</vt:lpstr>
      <vt:lpstr>Warning</vt:lpstr>
      <vt:lpstr>H-bridge Pinout </vt:lpstr>
      <vt:lpstr>How to understand the H-Bridge</vt:lpstr>
      <vt:lpstr>Lets wire it up</vt:lpstr>
      <vt:lpstr>Open and run hbridge.ino</vt:lpstr>
      <vt:lpstr>Driving servos</vt:lpstr>
      <vt:lpstr>Servos</vt:lpstr>
      <vt:lpstr>How servos work</vt:lpstr>
      <vt:lpstr>A diagram to clarify</vt:lpstr>
      <vt:lpstr>Servos can run on 5 V but need more current</vt:lpstr>
      <vt:lpstr>Linear regulator schematic</vt:lpstr>
      <vt:lpstr>Lets wire up a servo (and regulator)</vt:lpstr>
      <vt:lpstr>Download and run servo.ino</vt:lpstr>
      <vt:lpstr>Clean up</vt:lpstr>
      <vt:lpstr>Stay tuned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Workshop #4</dc:title>
  <dc:creator>Kelley, Todd W</dc:creator>
  <cp:lastModifiedBy>Kelley, Todd W</cp:lastModifiedBy>
  <cp:revision>78</cp:revision>
  <dcterms:modified xsi:type="dcterms:W3CDTF">2025-07-16T13:08:38Z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0x0101002D6FBA346412254ABD495A3D02137635</vt:lpwstr>
  </property>
</Properties>
</file>